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6858000" cy="9144000"/>
  <p:embeddedFontLst>
    <p:embeddedFont>
      <p:font typeface="Bebas Neue" panose="020B0604020202020204" charset="0"/>
      <p:regular r:id="rId47"/>
    </p:embeddedFont>
    <p:embeddedFont>
      <p:font typeface="Fira Code" panose="020B0604020202020204" charset="0"/>
      <p:regular r:id="rId48"/>
      <p:bold r:id="rId49"/>
    </p:embeddedFont>
    <p:embeddedFont>
      <p:font typeface="Fira Code Light" panose="020B0604020202020204" charset="0"/>
      <p:regular r:id="rId50"/>
      <p:bold r:id="rId51"/>
    </p:embeddedFont>
    <p:embeddedFont>
      <p:font typeface="Open Sans" panose="020B0606030504020204" pitchFamily="34" charset="0"/>
      <p:regular r:id="rId52"/>
    </p:embeddedFont>
    <p:embeddedFont>
      <p:font typeface="Oswald" panose="020B0604020202020204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2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4d05ecb0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4d05ecb0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24cfbebbd3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24cfbebbd3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24cfbebbd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24cfbebbd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24d05ecb0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24d05ecb0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24d05ecb0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24d05ecb0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24d05ecb0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24d05ecb0f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24d05ecb0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24d05ecb0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24d05ecb0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24d05ecb0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24d05ecb0f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24d05ecb0f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24d05ecb0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24d05ecb0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4d05ecb0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4d05ecb0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24d05ecb0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24d05ecb0f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24d05ecb0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24d05ecb0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24d05ecb0f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24d05ecb0f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24d05ecb0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24d05ecb0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24d05ecb0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124d05ecb0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24cfbebbd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124cfbebbd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24d05ecb0f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124d05ecb0f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24d05ecb0f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24d05ecb0f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24d05ecb0f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24d05ecb0f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4d05ecb0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24d05ecb0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24d05ecb0f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24d05ecb0f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24d05ecb0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124d05ecb0f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24d05ecb0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24d05ecb0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24cfbebbd3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24cfbebbd3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24d05ecb0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24d05ecb0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24d05ecb0f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24d05ecb0f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24d05ecb0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124d05ecb0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24d05ecb0f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24d05ecb0f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24d05ecb0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24d05ecb0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6584017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65840171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24d05ecb0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24d05ecb0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24d05ecb0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24d05ecb0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24cfbebbd3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24cfbebbd3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24d05ecb0f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24d05ecb0f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fad8134eea_0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fad8134eea_0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24d05ecb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24d05ecb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24d05ecb0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24d05ecb0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24d05ecb0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24d05ecb0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3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7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1" name="Google Shape;181;p1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slide4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slide" Target="slid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1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openxmlformats.org/officeDocument/2006/relationships/slide" Target="slide44.xml"/><Relationship Id="rId4" Type="http://schemas.openxmlformats.org/officeDocument/2006/relationships/slide" Target="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slide" Target="slide44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44.xml"/><Relationship Id="rId4" Type="http://schemas.openxmlformats.org/officeDocument/2006/relationships/slide" Target="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slide" Target="slide44.xml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slide" Target="slide44.xml"/><Relationship Id="rId4" Type="http://schemas.openxmlformats.org/officeDocument/2006/relationships/slide" Target="slide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Relationship Id="rId5" Type="http://schemas.openxmlformats.org/officeDocument/2006/relationships/slide" Target="slide1.xml"/><Relationship Id="rId4" Type="http://schemas.openxmlformats.org/officeDocument/2006/relationships/slide" Target="slide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44.xml"/><Relationship Id="rId4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C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"/>
          <p:cNvSpPr txBox="1">
            <a:spLocks noGrp="1"/>
          </p:cNvSpPr>
          <p:nvPr>
            <p:ph type="subTitle" idx="1"/>
          </p:nvPr>
        </p:nvSpPr>
        <p:spPr>
          <a:xfrm>
            <a:off x="2047825" y="3229513"/>
            <a:ext cx="29664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3</a:t>
            </a:r>
            <a:endParaRPr sz="12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</a:pPr>
            <a:r>
              <a:rPr lang="en" sz="1200">
                <a:solidFill>
                  <a:srgbClr val="92D050"/>
                </a:solidFill>
                <a:latin typeface="Fira Code"/>
                <a:ea typeface="Fira Code"/>
                <a:cs typeface="Fira Code"/>
                <a:sym typeface="Fira Code"/>
              </a:rPr>
              <a:t>ALFIAN [FRONT END - NAVBAR, MOVIE, DELETE MOVIE] DEVANSH [FRONT END - LISTMOVIE, ADDMOVIE, SEARCH, ROUTING]</a:t>
            </a:r>
            <a:endParaRPr sz="12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</a:pPr>
            <a:r>
              <a:rPr lang="en" sz="1200">
                <a:solidFill>
                  <a:srgbClr val="92D050"/>
                </a:solidFill>
                <a:latin typeface="Fira Code"/>
                <a:ea typeface="Fira Code"/>
                <a:cs typeface="Fira Code"/>
                <a:sym typeface="Fira Code"/>
              </a:rPr>
              <a:t>EU JINN, VERINE, NAZRIQ </a:t>
            </a:r>
            <a:endParaRPr sz="1200">
              <a:solidFill>
                <a:srgbClr val="92D05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</a:pPr>
            <a:r>
              <a:rPr lang="en" sz="1200">
                <a:solidFill>
                  <a:srgbClr val="92D050"/>
                </a:solidFill>
                <a:latin typeface="Fira Code"/>
                <a:ea typeface="Fira Code"/>
                <a:cs typeface="Fira Code"/>
                <a:sym typeface="Fira Code"/>
              </a:rPr>
              <a:t>[BACK END ]</a:t>
            </a:r>
            <a:endParaRPr sz="400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2" name="Google Shape;392;p28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MOVIE DIGITAL STREAMING SYSTEM API 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393" name="Google Shape;393;p28"/>
          <p:cNvGrpSpPr/>
          <p:nvPr/>
        </p:nvGrpSpPr>
        <p:grpSpPr>
          <a:xfrm>
            <a:off x="5375029" y="1818088"/>
            <a:ext cx="2224161" cy="1884607"/>
            <a:chOff x="5375029" y="1818088"/>
            <a:chExt cx="2224161" cy="1884607"/>
          </a:xfrm>
        </p:grpSpPr>
        <p:sp>
          <p:nvSpPr>
            <p:cNvPr id="394" name="Google Shape;394;p28"/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5375029" y="1818088"/>
              <a:ext cx="2224161" cy="1289166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5434356" y="1871380"/>
              <a:ext cx="2105483" cy="1171978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5527258" y="1968354"/>
              <a:ext cx="677425" cy="476599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5527258" y="2497898"/>
              <a:ext cx="1407769" cy="476698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6257635" y="1968354"/>
              <a:ext cx="677400" cy="476599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7002489" y="1968354"/>
              <a:ext cx="479554" cy="221338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7002489" y="2241370"/>
              <a:ext cx="479554" cy="733225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28"/>
          <p:cNvGrpSpPr/>
          <p:nvPr/>
        </p:nvGrpSpPr>
        <p:grpSpPr>
          <a:xfrm>
            <a:off x="7118242" y="1435741"/>
            <a:ext cx="795392" cy="626115"/>
            <a:chOff x="7542675" y="1392460"/>
            <a:chExt cx="879178" cy="692069"/>
          </a:xfrm>
        </p:grpSpPr>
        <p:sp>
          <p:nvSpPr>
            <p:cNvPr id="406" name="Google Shape;406;p28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7" name="Google Shape;407;p28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408" name="Google Shape;408;p28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8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8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8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2" name="Google Shape;412;p2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13" name="Google Shape;413;p2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2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6" name="Google Shape;416;p28"/>
          <p:cNvGrpSpPr/>
          <p:nvPr/>
        </p:nvGrpSpPr>
        <p:grpSpPr>
          <a:xfrm>
            <a:off x="5055410" y="2845326"/>
            <a:ext cx="633471" cy="733893"/>
            <a:chOff x="5055410" y="2845326"/>
            <a:chExt cx="633471" cy="733893"/>
          </a:xfrm>
        </p:grpSpPr>
        <p:grpSp>
          <p:nvGrpSpPr>
            <p:cNvPr id="417" name="Google Shape;417;p28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418" name="Google Shape;418;p28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9" name="Google Shape;419;p28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420" name="Google Shape;420;p28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28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28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3" name="Google Shape;423;p28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424" name="Google Shape;424;p28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8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8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" name="Google Shape;427;p28"/>
          <p:cNvGrpSpPr/>
          <p:nvPr/>
        </p:nvGrpSpPr>
        <p:grpSpPr>
          <a:xfrm>
            <a:off x="7427195" y="2464693"/>
            <a:ext cx="694832" cy="494692"/>
            <a:chOff x="3336290" y="764021"/>
            <a:chExt cx="810300" cy="576900"/>
          </a:xfrm>
        </p:grpSpPr>
        <p:sp>
          <p:nvSpPr>
            <p:cNvPr id="428" name="Google Shape;428;p28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28"/>
          <p:cNvGrpSpPr/>
          <p:nvPr/>
        </p:nvGrpSpPr>
        <p:grpSpPr>
          <a:xfrm>
            <a:off x="5159411" y="1731360"/>
            <a:ext cx="999286" cy="251306"/>
            <a:chOff x="6394932" y="2541500"/>
            <a:chExt cx="959100" cy="241200"/>
          </a:xfrm>
        </p:grpSpPr>
        <p:sp>
          <p:nvSpPr>
            <p:cNvPr id="432" name="Google Shape;432;p28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28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38" name="Google Shape;438;p2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9" name="Google Shape;439;p2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0" name="Google Shape;440;p2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1" name="Google Shape;441;p2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2" name="Google Shape;442;p2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3" name="Google Shape;443;p2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44" name="Google Shape;444;p2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45" name="Google Shape;445;p2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47" name="Google Shape;447;p28">
            <a:hlinkClick r:id="" action="ppaction://hlinkshowjump?jump=nextslide"/>
          </p:cNvPr>
          <p:cNvCxnSpPr/>
          <p:nvPr/>
        </p:nvCxnSpPr>
        <p:spPr>
          <a:xfrm>
            <a:off x="1046100" y="400718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48" name="Google Shape;448;p28"/>
          <p:cNvSpPr txBox="1">
            <a:spLocks noGrp="1"/>
          </p:cNvSpPr>
          <p:nvPr>
            <p:ph type="subTitle" idx="1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9" name="Google Shape;449;p28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8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8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3" name="Google Shape;45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6097" y="1274400"/>
            <a:ext cx="375950" cy="3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 txBox="1">
            <a:spLocks noGrp="1"/>
          </p:cNvSpPr>
          <p:nvPr>
            <p:ph type="title"/>
          </p:nvPr>
        </p:nvSpPr>
        <p:spPr>
          <a:xfrm>
            <a:off x="701925" y="1286325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</a:t>
            </a:r>
            <a:endParaRPr/>
          </a:p>
        </p:txBody>
      </p:sp>
      <p:pic>
        <p:nvPicPr>
          <p:cNvPr id="654" name="Google Shape;6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000" y="506375"/>
            <a:ext cx="3236600" cy="39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60" name="Google Shape;660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61" name="Google Shape;661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" name="Google Shape;662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" name="Google Shape;663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64" name="Google Shape;664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665" name="Google Shape;665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6" name="Google Shape;666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667" name="Google Shape;667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8" name="Google Shape;668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669" name="Google Shape;669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0" name="Google Shape;670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71" name="Google Shape;671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72" name="Google Shape;672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4" name="Google Shape;674;p3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5" name="Google Shape;675;p38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/SQL</a:t>
            </a: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/02</a:t>
            </a:r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120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Query</a:t>
            </a:r>
            <a:endParaRPr/>
          </a:p>
        </p:txBody>
      </p:sp>
      <p:sp>
        <p:nvSpPr>
          <p:cNvPr id="678" name="Google Shape;678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9" name="Google Shape;679;p38"/>
          <p:cNvCxnSpPr/>
          <p:nvPr/>
        </p:nvCxnSpPr>
        <p:spPr>
          <a:xfrm>
            <a:off x="4285625" y="37495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680" name="Google Shape;680;p38"/>
          <p:cNvGrpSpPr/>
          <p:nvPr/>
        </p:nvGrpSpPr>
        <p:grpSpPr>
          <a:xfrm>
            <a:off x="5380450" y="1070563"/>
            <a:ext cx="2867518" cy="3002387"/>
            <a:chOff x="5380450" y="1070563"/>
            <a:chExt cx="2867518" cy="3002387"/>
          </a:xfrm>
        </p:grpSpPr>
        <p:sp>
          <p:nvSpPr>
            <p:cNvPr id="681" name="Google Shape;681;p38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6" name="Google Shape;686;p38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87" name="Google Shape;687;p38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8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8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0" name="Google Shape;690;p38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91" name="Google Shape;691;p38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38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38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94" name="Google Shape;694;p38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95" name="Google Shape;695;p38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96" name="Google Shape;696;p38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38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38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38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38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38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8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38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8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5" name="Google Shape;705;p38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706" name="Google Shape;706;p38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38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8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8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0" name="Google Shape;710;p38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711" name="Google Shape;711;p38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2" name="Google Shape;712;p38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713" name="Google Shape;713;p38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38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5" name="Google Shape;715;p38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716" name="Google Shape;716;p38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8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8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9" name="Google Shape;719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8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27" name="Google Shape;727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28" name="Google Shape;728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" name="Google Shape;729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0" name="Google Shape;730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31" name="Google Shape;731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32" name="Google Shape;732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3" name="Google Shape;733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34" name="Google Shape;734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5" name="Google Shape;735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36" name="Google Shape;736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7" name="Google Shape;737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38" name="Google Shape;738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39" name="Google Shape;739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1" name="Google Shape;741;p39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2" name="Google Shape;742;p39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/DATABASE</a:t>
            </a:r>
            <a:endParaRPr/>
          </a:p>
        </p:txBody>
      </p:sp>
      <p:sp>
        <p:nvSpPr>
          <p:cNvPr id="743" name="Google Shape;743;p39"/>
          <p:cNvSpPr txBox="1">
            <a:spLocks noGrp="1"/>
          </p:cNvSpPr>
          <p:nvPr>
            <p:ph type="title"/>
          </p:nvPr>
        </p:nvSpPr>
        <p:spPr>
          <a:xfrm>
            <a:off x="938623" y="1265100"/>
            <a:ext cx="13689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/FRONTEND</a:t>
            </a:r>
            <a:endParaRPr/>
          </a:p>
        </p:txBody>
      </p:sp>
      <p:sp>
        <p:nvSpPr>
          <p:cNvPr id="744" name="Google Shape;744;p39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9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9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" name="Google Shape;748;p3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49" name="Google Shape;749;p3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52" name="Google Shape;7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5825" y="2303587"/>
            <a:ext cx="1766325" cy="9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39"/>
          <p:cNvSpPr txBox="1">
            <a:spLocks noGrp="1"/>
          </p:cNvSpPr>
          <p:nvPr>
            <p:ph type="title" idx="2"/>
          </p:nvPr>
        </p:nvSpPr>
        <p:spPr>
          <a:xfrm>
            <a:off x="3547350" y="1314925"/>
            <a:ext cx="13689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/BACKEND</a:t>
            </a:r>
            <a:endParaRPr/>
          </a:p>
        </p:txBody>
      </p:sp>
      <p:pic>
        <p:nvPicPr>
          <p:cNvPr id="754" name="Google Shape;75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7125" y="2355650"/>
            <a:ext cx="18097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1375" y="2174121"/>
            <a:ext cx="1809750" cy="1307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0"/>
          <p:cNvSpPr txBox="1">
            <a:spLocks noGrp="1"/>
          </p:cNvSpPr>
          <p:nvPr>
            <p:ph type="title"/>
          </p:nvPr>
        </p:nvSpPr>
        <p:spPr>
          <a:xfrm>
            <a:off x="1011575" y="845425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\FRAMEWORKS</a:t>
            </a:r>
            <a:endParaRPr/>
          </a:p>
        </p:txBody>
      </p:sp>
      <p:pic>
        <p:nvPicPr>
          <p:cNvPr id="761" name="Google Shape;761;p40" descr="Image result for angular ic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150" y="1529538"/>
            <a:ext cx="136207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1325" y="1642825"/>
            <a:ext cx="3006151" cy="11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3275" y="1674825"/>
            <a:ext cx="1701825" cy="10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2850" y="3039350"/>
            <a:ext cx="1701825" cy="1229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1175" y="3072225"/>
            <a:ext cx="2186888" cy="11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1"/>
          <p:cNvSpPr txBox="1">
            <a:spLocks noGrp="1"/>
          </p:cNvSpPr>
          <p:nvPr>
            <p:ph type="title"/>
          </p:nvPr>
        </p:nvSpPr>
        <p:spPr>
          <a:xfrm>
            <a:off x="904275" y="710475"/>
            <a:ext cx="3967500" cy="5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2 DAY ANGULAR SPRINT</a:t>
            </a:r>
            <a:endParaRPr/>
          </a:p>
        </p:txBody>
      </p:sp>
      <p:pic>
        <p:nvPicPr>
          <p:cNvPr id="771" name="Google Shape;7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078" y="1231700"/>
            <a:ext cx="6277674" cy="302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2099013" y="1688313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FRONT-END PROJECT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43"/>
          <p:cNvPicPr preferRelativeResize="0"/>
          <p:nvPr/>
        </p:nvPicPr>
        <p:blipFill rotWithShape="1">
          <a:blip r:embed="rId3">
            <a:alphaModFix/>
          </a:blip>
          <a:srcRect l="-2687" t="-4044" r="-3956" b="-5268"/>
          <a:stretch/>
        </p:blipFill>
        <p:spPr>
          <a:xfrm>
            <a:off x="1425325" y="864112"/>
            <a:ext cx="6035025" cy="34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800" y="905250"/>
            <a:ext cx="6525076" cy="340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5"/>
          <p:cNvSpPr txBox="1">
            <a:spLocks noGrp="1"/>
          </p:cNvSpPr>
          <p:nvPr>
            <p:ph type="subTitle" idx="1"/>
          </p:nvPr>
        </p:nvSpPr>
        <p:spPr>
          <a:xfrm>
            <a:off x="901822" y="845025"/>
            <a:ext cx="29199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FUNCTION</a:t>
            </a:r>
            <a:endParaRPr/>
          </a:p>
        </p:txBody>
      </p:sp>
      <p:pic>
        <p:nvPicPr>
          <p:cNvPr id="792" name="Google Shape;7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086" y="1502702"/>
            <a:ext cx="6341826" cy="2508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6"/>
          <p:cNvSpPr txBox="1">
            <a:spLocks noGrp="1"/>
          </p:cNvSpPr>
          <p:nvPr>
            <p:ph type="subTitle" idx="1"/>
          </p:nvPr>
        </p:nvSpPr>
        <p:spPr>
          <a:xfrm>
            <a:off x="748397" y="2198950"/>
            <a:ext cx="29199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pic>
        <p:nvPicPr>
          <p:cNvPr id="798" name="Google Shape;7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8300" y="767600"/>
            <a:ext cx="4376474" cy="38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9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59" name="Google Shape;459;p2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0" name="Google Shape;460;p2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2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" name="Google Shape;462;p2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3" name="Google Shape;463;p2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64" name="Google Shape;464;p2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5" name="Google Shape;465;p2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66" name="Google Shape;466;p2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7" name="Google Shape;467;p2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68" name="Google Shape;468;p2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9" name="Google Shape;469;p2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0" name="Google Shape;470;p2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1" name="Google Shape;471;p2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3" name="Google Shape;473;p29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4" name="Google Shape;474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//SUMMARY</a:t>
            </a:r>
            <a:endParaRPr/>
          </a:p>
        </p:txBody>
      </p:sp>
      <p:sp>
        <p:nvSpPr>
          <p:cNvPr id="475" name="Google Shape;475;p29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"/>
              <a:buFont typeface="Fira Code"/>
              <a:buChar char="●"/>
            </a:pPr>
            <a:r>
              <a:rPr lang="en" sz="1900">
                <a:solidFill>
                  <a:schemeClr val="lt1"/>
                </a:solidFill>
              </a:rPr>
              <a:t>Digital Streaming Service is a service that allows the admin to put up movies and their details for the users.</a:t>
            </a:r>
            <a:endParaRPr sz="1900">
              <a:solidFill>
                <a:schemeClr val="lt1"/>
              </a:solidFill>
            </a:endParaRPr>
          </a:p>
          <a:p>
            <a:pPr marL="3429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40"/>
              <a:buFont typeface="Fira Code"/>
              <a:buChar char="●"/>
            </a:pPr>
            <a:r>
              <a:rPr lang="en" sz="1900">
                <a:solidFill>
                  <a:schemeClr val="lt1"/>
                </a:solidFill>
              </a:rPr>
              <a:t>Users can:</a:t>
            </a:r>
            <a:endParaRPr sz="1900">
              <a:solidFill>
                <a:schemeClr val="lt1"/>
              </a:solidFill>
            </a:endParaRPr>
          </a:p>
          <a:p>
            <a:pPr marL="742950" lvl="1" indent="-2540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80"/>
              <a:buFont typeface="Fira Code"/>
              <a:buChar char="○"/>
            </a:pPr>
            <a:r>
              <a:rPr lang="en">
                <a:solidFill>
                  <a:schemeClr val="lt1"/>
                </a:solidFill>
              </a:rPr>
              <a:t>Add Movies</a:t>
            </a:r>
            <a:endParaRPr sz="1100">
              <a:solidFill>
                <a:schemeClr val="lt1"/>
              </a:solidFill>
            </a:endParaRPr>
          </a:p>
          <a:p>
            <a:pPr marL="742950" lvl="1" indent="-2540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80"/>
              <a:buFont typeface="Fira Code"/>
              <a:buChar char="○"/>
            </a:pPr>
            <a:r>
              <a:rPr lang="en">
                <a:solidFill>
                  <a:schemeClr val="lt1"/>
                </a:solidFill>
              </a:rPr>
              <a:t>Search for Movies</a:t>
            </a:r>
            <a:endParaRPr>
              <a:solidFill>
                <a:schemeClr val="lt1"/>
              </a:solidFill>
            </a:endParaRPr>
          </a:p>
          <a:p>
            <a:pPr marL="742950" lvl="1" indent="-2540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80"/>
              <a:buFont typeface="Fira Code"/>
              <a:buChar char="○"/>
            </a:pPr>
            <a:r>
              <a:rPr lang="en">
                <a:solidFill>
                  <a:schemeClr val="lt1"/>
                </a:solidFill>
              </a:rPr>
              <a:t>Delete Movies</a:t>
            </a:r>
            <a:endParaRPr>
              <a:solidFill>
                <a:schemeClr val="lt1"/>
              </a:solidFill>
            </a:endParaRPr>
          </a:p>
          <a:p>
            <a:pPr marL="742950" lvl="1" indent="-2540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80"/>
              <a:buFont typeface="Fira Code"/>
              <a:buChar char="○"/>
            </a:pPr>
            <a:r>
              <a:rPr lang="en">
                <a:solidFill>
                  <a:schemeClr val="lt1"/>
                </a:solidFill>
              </a:rPr>
              <a:t>Edit Movies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476" name="Google Shape;476;p29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0" name="Google Shape;480;p2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1" name="Google Shape;481;p2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7"/>
          <p:cNvSpPr txBox="1">
            <a:spLocks noGrp="1"/>
          </p:cNvSpPr>
          <p:nvPr>
            <p:ph type="subTitle" idx="1"/>
          </p:nvPr>
        </p:nvSpPr>
        <p:spPr>
          <a:xfrm>
            <a:off x="738522" y="2227775"/>
            <a:ext cx="29199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NAVBAR CSS</a:t>
            </a:r>
            <a:endParaRPr/>
          </a:p>
        </p:txBody>
      </p:sp>
      <p:pic>
        <p:nvPicPr>
          <p:cNvPr id="804" name="Google Shape;8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950" y="738750"/>
            <a:ext cx="3717974" cy="37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8"/>
          <p:cNvSpPr txBox="1">
            <a:spLocks noGrp="1"/>
          </p:cNvSpPr>
          <p:nvPr>
            <p:ph type="subTitle" idx="1"/>
          </p:nvPr>
        </p:nvSpPr>
        <p:spPr>
          <a:xfrm>
            <a:off x="3082672" y="831300"/>
            <a:ext cx="29199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pic>
        <p:nvPicPr>
          <p:cNvPr id="810" name="Google Shape;8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475" y="1687450"/>
            <a:ext cx="5656202" cy="20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9"/>
          <p:cNvSpPr txBox="1">
            <a:spLocks noGrp="1"/>
          </p:cNvSpPr>
          <p:nvPr>
            <p:ph type="subTitle" idx="1"/>
          </p:nvPr>
        </p:nvSpPr>
        <p:spPr>
          <a:xfrm>
            <a:off x="1251954" y="770300"/>
            <a:ext cx="63873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APP SCREENSHOTS </a:t>
            </a:r>
            <a:endParaRPr/>
          </a:p>
        </p:txBody>
      </p:sp>
      <p:pic>
        <p:nvPicPr>
          <p:cNvPr id="816" name="Google Shape;8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775" y="1199725"/>
            <a:ext cx="5703702" cy="312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0"/>
          <p:cNvSpPr txBox="1">
            <a:spLocks noGrp="1"/>
          </p:cNvSpPr>
          <p:nvPr>
            <p:ph type="subTitle" idx="1"/>
          </p:nvPr>
        </p:nvSpPr>
        <p:spPr>
          <a:xfrm>
            <a:off x="1989827" y="675700"/>
            <a:ext cx="43617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APP SCREENSHOTS </a:t>
            </a:r>
            <a:endParaRPr/>
          </a:p>
        </p:txBody>
      </p:sp>
      <p:pic>
        <p:nvPicPr>
          <p:cNvPr id="822" name="Google Shape;8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449" y="1168425"/>
            <a:ext cx="4930675" cy="316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1"/>
          <p:cNvSpPr txBox="1">
            <a:spLocks noGrp="1"/>
          </p:cNvSpPr>
          <p:nvPr>
            <p:ph type="subTitle" idx="1"/>
          </p:nvPr>
        </p:nvSpPr>
        <p:spPr>
          <a:xfrm>
            <a:off x="1552003" y="627025"/>
            <a:ext cx="55770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APP SCREENSHOTS </a:t>
            </a:r>
            <a:endParaRPr/>
          </a:p>
        </p:txBody>
      </p:sp>
      <p:pic>
        <p:nvPicPr>
          <p:cNvPr id="828" name="Google Shape;8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775" y="1049250"/>
            <a:ext cx="5048950" cy="32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2"/>
          <p:cNvSpPr txBox="1">
            <a:spLocks noGrp="1"/>
          </p:cNvSpPr>
          <p:nvPr>
            <p:ph type="title"/>
          </p:nvPr>
        </p:nvSpPr>
        <p:spPr>
          <a:xfrm>
            <a:off x="1712038" y="18235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.NET PROJECT</a:t>
            </a:r>
            <a:endParaRPr sz="1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3"/>
          <p:cNvSpPr txBox="1">
            <a:spLocks noGrp="1"/>
          </p:cNvSpPr>
          <p:nvPr>
            <p:ph type="title"/>
          </p:nvPr>
        </p:nvSpPr>
        <p:spPr>
          <a:xfrm>
            <a:off x="1605225" y="1523275"/>
            <a:ext cx="27138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MODELS</a:t>
            </a:r>
            <a:endParaRPr sz="1800"/>
          </a:p>
        </p:txBody>
      </p:sp>
      <p:sp>
        <p:nvSpPr>
          <p:cNvPr id="839" name="Google Shape;839;p53"/>
          <p:cNvSpPr txBox="1">
            <a:spLocks noGrp="1"/>
          </p:cNvSpPr>
          <p:nvPr>
            <p:ph type="title" idx="2"/>
          </p:nvPr>
        </p:nvSpPr>
        <p:spPr>
          <a:xfrm>
            <a:off x="9308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840" name="Google Shape;840;p53"/>
          <p:cNvSpPr txBox="1">
            <a:spLocks noGrp="1"/>
          </p:cNvSpPr>
          <p:nvPr>
            <p:ph type="subTitle" idx="1"/>
          </p:nvPr>
        </p:nvSpPr>
        <p:spPr>
          <a:xfrm>
            <a:off x="1452825" y="2058900"/>
            <a:ext cx="2108700" cy="5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Creating objects and properties</a:t>
            </a:r>
            <a:endParaRPr sz="1100"/>
          </a:p>
        </p:txBody>
      </p:sp>
      <p:sp>
        <p:nvSpPr>
          <p:cNvPr id="841" name="Google Shape;841;p53"/>
          <p:cNvSpPr txBox="1">
            <a:spLocks noGrp="1"/>
          </p:cNvSpPr>
          <p:nvPr>
            <p:ph type="title" idx="3"/>
          </p:nvPr>
        </p:nvSpPr>
        <p:spPr>
          <a:xfrm>
            <a:off x="5482800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842" name="Google Shape;842;p53"/>
          <p:cNvSpPr txBox="1">
            <a:spLocks noGrp="1"/>
          </p:cNvSpPr>
          <p:nvPr>
            <p:ph type="title" idx="4"/>
          </p:nvPr>
        </p:nvSpPr>
        <p:spPr>
          <a:xfrm>
            <a:off x="4646400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/02</a:t>
            </a:r>
            <a:endParaRPr/>
          </a:p>
        </p:txBody>
      </p:sp>
      <p:sp>
        <p:nvSpPr>
          <p:cNvPr id="843" name="Google Shape;843;p53"/>
          <p:cNvSpPr txBox="1">
            <a:spLocks noGrp="1"/>
          </p:cNvSpPr>
          <p:nvPr>
            <p:ph type="subTitle" idx="5"/>
          </p:nvPr>
        </p:nvSpPr>
        <p:spPr>
          <a:xfrm>
            <a:off x="4735725" y="2017250"/>
            <a:ext cx="30831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representational data to transfer data from from our models </a:t>
            </a:r>
            <a:endParaRPr/>
          </a:p>
        </p:txBody>
      </p:sp>
      <p:sp>
        <p:nvSpPr>
          <p:cNvPr id="844" name="Google Shape;844;p53"/>
          <p:cNvSpPr txBox="1">
            <a:spLocks noGrp="1"/>
          </p:cNvSpPr>
          <p:nvPr>
            <p:ph type="title" idx="6"/>
          </p:nvPr>
        </p:nvSpPr>
        <p:spPr>
          <a:xfrm>
            <a:off x="16772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REPOSITORIES</a:t>
            </a:r>
            <a:endParaRPr/>
          </a:p>
        </p:txBody>
      </p:sp>
      <p:sp>
        <p:nvSpPr>
          <p:cNvPr id="845" name="Google Shape;845;p53"/>
          <p:cNvSpPr txBox="1">
            <a:spLocks noGrp="1"/>
          </p:cNvSpPr>
          <p:nvPr>
            <p:ph type="title" idx="7"/>
          </p:nvPr>
        </p:nvSpPr>
        <p:spPr>
          <a:xfrm>
            <a:off x="9308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/03</a:t>
            </a:r>
            <a:endParaRPr/>
          </a:p>
        </p:txBody>
      </p:sp>
      <p:sp>
        <p:nvSpPr>
          <p:cNvPr id="846" name="Google Shape;846;p53"/>
          <p:cNvSpPr txBox="1">
            <a:spLocks noGrp="1"/>
          </p:cNvSpPr>
          <p:nvPr>
            <p:ph type="subTitle" idx="8"/>
          </p:nvPr>
        </p:nvSpPr>
        <p:spPr>
          <a:xfrm>
            <a:off x="1276450" y="3592500"/>
            <a:ext cx="3206100" cy="9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create an abstraction layer between Data Access Layer and business logic</a:t>
            </a:r>
            <a:endParaRPr sz="1200"/>
          </a:p>
        </p:txBody>
      </p:sp>
      <p:sp>
        <p:nvSpPr>
          <p:cNvPr id="847" name="Google Shape;847;p53"/>
          <p:cNvSpPr txBox="1">
            <a:spLocks noGrp="1"/>
          </p:cNvSpPr>
          <p:nvPr>
            <p:ph type="title" idx="9"/>
          </p:nvPr>
        </p:nvSpPr>
        <p:spPr>
          <a:xfrm>
            <a:off x="5571975" y="3070000"/>
            <a:ext cx="27138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CONTROLLERS</a:t>
            </a:r>
            <a:endParaRPr/>
          </a:p>
        </p:txBody>
      </p:sp>
      <p:sp>
        <p:nvSpPr>
          <p:cNvPr id="848" name="Google Shape;848;p53"/>
          <p:cNvSpPr txBox="1">
            <a:spLocks noGrp="1"/>
          </p:cNvSpPr>
          <p:nvPr>
            <p:ph type="title" idx="13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/04</a:t>
            </a:r>
            <a:endParaRPr/>
          </a:p>
        </p:txBody>
      </p:sp>
      <p:sp>
        <p:nvSpPr>
          <p:cNvPr id="849" name="Google Shape;849;p53"/>
          <p:cNvSpPr txBox="1">
            <a:spLocks noGrp="1"/>
          </p:cNvSpPr>
          <p:nvPr>
            <p:ph type="subTitle" idx="14"/>
          </p:nvPr>
        </p:nvSpPr>
        <p:spPr>
          <a:xfrm>
            <a:off x="4870725" y="3554675"/>
            <a:ext cx="2713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and returning data</a:t>
            </a:r>
            <a:endParaRPr/>
          </a:p>
        </p:txBody>
      </p:sp>
      <p:sp>
        <p:nvSpPr>
          <p:cNvPr id="850" name="Google Shape;850;p5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/TOPIC COVERED</a:t>
            </a:r>
            <a:endParaRPr/>
          </a:p>
        </p:txBody>
      </p:sp>
      <p:sp>
        <p:nvSpPr>
          <p:cNvPr id="851" name="Google Shape;851;p5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852" name="Google Shape;852;p5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53" name="Google Shape;853;p5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5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" name="Google Shape;855;p5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56" name="Google Shape;856;p5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57" name="Google Shape;857;p5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8" name="Google Shape;858;p5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59" name="Google Shape;859;p5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0" name="Google Shape;860;p5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61" name="Google Shape;861;p5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2" name="Google Shape;862;p5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63" name="Google Shape;863;p5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64" name="Google Shape;864;p5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5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6" name="Google Shape;866;p5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867" name="Google Shape;867;p53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68" name="Google Shape;868;p53"/>
          <p:cNvSpPr/>
          <p:nvPr/>
        </p:nvSpPr>
        <p:spPr>
          <a:xfrm>
            <a:off x="1329396" y="2302076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9" name="Google Shape;869;p53"/>
          <p:cNvSpPr/>
          <p:nvPr/>
        </p:nvSpPr>
        <p:spPr>
          <a:xfrm>
            <a:off x="1117284" y="3887726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70" name="Google Shape;870;p53"/>
          <p:cNvSpPr/>
          <p:nvPr/>
        </p:nvSpPr>
        <p:spPr>
          <a:xfrm>
            <a:off x="4528584" y="2270589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71" name="Google Shape;871;p53"/>
          <p:cNvSpPr/>
          <p:nvPr/>
        </p:nvSpPr>
        <p:spPr>
          <a:xfrm>
            <a:off x="4505046" y="3823151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72" name="Google Shape;872;p5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5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53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5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" name="Google Shape;876;p53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77" name="Google Shape;877;p53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3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3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54"/>
          <p:cNvSpPr txBox="1">
            <a:spLocks noGrp="1"/>
          </p:cNvSpPr>
          <p:nvPr>
            <p:ph type="subTitle" idx="1"/>
          </p:nvPr>
        </p:nvSpPr>
        <p:spPr>
          <a:xfrm>
            <a:off x="129447" y="817025"/>
            <a:ext cx="29199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pic>
        <p:nvPicPr>
          <p:cNvPr id="885" name="Google Shape;8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0" y="1603400"/>
            <a:ext cx="2216500" cy="18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575" y="1812338"/>
            <a:ext cx="2616850" cy="15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6300" y="1560138"/>
            <a:ext cx="2216500" cy="202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55"/>
          <p:cNvSpPr txBox="1">
            <a:spLocks noGrp="1"/>
          </p:cNvSpPr>
          <p:nvPr>
            <p:ph type="subTitle" idx="1"/>
          </p:nvPr>
        </p:nvSpPr>
        <p:spPr>
          <a:xfrm>
            <a:off x="2910847" y="789475"/>
            <a:ext cx="29199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Repository</a:t>
            </a:r>
            <a:endParaRPr/>
          </a:p>
        </p:txBody>
      </p:sp>
      <p:pic>
        <p:nvPicPr>
          <p:cNvPr id="893" name="Google Shape;89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400" y="1793600"/>
            <a:ext cx="2516100" cy="15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5400" y="1793625"/>
            <a:ext cx="2458053" cy="15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56"/>
          <p:cNvSpPr txBox="1">
            <a:spLocks noGrp="1"/>
          </p:cNvSpPr>
          <p:nvPr>
            <p:ph type="subTitle" idx="1"/>
          </p:nvPr>
        </p:nvSpPr>
        <p:spPr>
          <a:xfrm>
            <a:off x="2951172" y="1031300"/>
            <a:ext cx="29199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IUser &amp; IToken</a:t>
            </a:r>
            <a:endParaRPr/>
          </a:p>
        </p:txBody>
      </p:sp>
      <p:pic>
        <p:nvPicPr>
          <p:cNvPr id="900" name="Google Shape;90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150" y="2108225"/>
            <a:ext cx="346710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122" y="2136800"/>
            <a:ext cx="278130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500" y="1235850"/>
            <a:ext cx="4358350" cy="326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2830222" y="789450"/>
            <a:ext cx="29199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IUser &amp; IToken</a:t>
            </a:r>
            <a:endParaRPr/>
          </a:p>
        </p:txBody>
      </p:sp>
      <p:pic>
        <p:nvPicPr>
          <p:cNvPr id="907" name="Google Shape;90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275" y="1738625"/>
            <a:ext cx="3476575" cy="21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675" y="1713225"/>
            <a:ext cx="3825150" cy="21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8"/>
          <p:cNvSpPr txBox="1">
            <a:spLocks noGrp="1"/>
          </p:cNvSpPr>
          <p:nvPr>
            <p:ph type="subTitle" idx="1"/>
          </p:nvPr>
        </p:nvSpPr>
        <p:spPr>
          <a:xfrm>
            <a:off x="2854397" y="735425"/>
            <a:ext cx="29199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Repository implementation</a:t>
            </a:r>
            <a:endParaRPr/>
          </a:p>
        </p:txBody>
      </p:sp>
      <p:pic>
        <p:nvPicPr>
          <p:cNvPr id="914" name="Google Shape;9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900" y="1312338"/>
            <a:ext cx="2607900" cy="29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58"/>
          <p:cNvPicPr preferRelativeResize="0"/>
          <p:nvPr/>
        </p:nvPicPr>
        <p:blipFill rotWithShape="1">
          <a:blip r:embed="rId4">
            <a:alphaModFix/>
          </a:blip>
          <a:srcRect r="-2679" b="-3359"/>
          <a:stretch/>
        </p:blipFill>
        <p:spPr>
          <a:xfrm>
            <a:off x="4608625" y="1312338"/>
            <a:ext cx="2653075" cy="31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9"/>
          <p:cNvSpPr txBox="1">
            <a:spLocks noGrp="1"/>
          </p:cNvSpPr>
          <p:nvPr>
            <p:ph type="subTitle" idx="1"/>
          </p:nvPr>
        </p:nvSpPr>
        <p:spPr>
          <a:xfrm>
            <a:off x="2749597" y="805600"/>
            <a:ext cx="29199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Context</a:t>
            </a:r>
            <a:endParaRPr/>
          </a:p>
        </p:txBody>
      </p:sp>
      <p:pic>
        <p:nvPicPr>
          <p:cNvPr id="921" name="Google Shape;92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275" y="1286725"/>
            <a:ext cx="2790225" cy="29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0"/>
          <p:cNvSpPr txBox="1">
            <a:spLocks noGrp="1"/>
          </p:cNvSpPr>
          <p:nvPr>
            <p:ph type="subTitle" idx="1"/>
          </p:nvPr>
        </p:nvSpPr>
        <p:spPr>
          <a:xfrm>
            <a:off x="929247" y="941025"/>
            <a:ext cx="29199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: API Controller</a:t>
            </a:r>
            <a:endParaRPr/>
          </a:p>
        </p:txBody>
      </p:sp>
      <p:pic>
        <p:nvPicPr>
          <p:cNvPr id="927" name="Google Shape;92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850" y="1583400"/>
            <a:ext cx="5208799" cy="25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1"/>
          <p:cNvSpPr txBox="1">
            <a:spLocks noGrp="1"/>
          </p:cNvSpPr>
          <p:nvPr>
            <p:ph type="subTitle" idx="1"/>
          </p:nvPr>
        </p:nvSpPr>
        <p:spPr>
          <a:xfrm>
            <a:off x="943747" y="813650"/>
            <a:ext cx="29199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API Controller</a:t>
            </a:r>
            <a:endParaRPr/>
          </a:p>
        </p:txBody>
      </p:sp>
      <p:pic>
        <p:nvPicPr>
          <p:cNvPr id="933" name="Google Shape;93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825" y="1310900"/>
            <a:ext cx="6239425" cy="294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2"/>
          <p:cNvSpPr txBox="1">
            <a:spLocks noGrp="1"/>
          </p:cNvSpPr>
          <p:nvPr>
            <p:ph type="subTitle" idx="1"/>
          </p:nvPr>
        </p:nvSpPr>
        <p:spPr>
          <a:xfrm>
            <a:off x="798647" y="837825"/>
            <a:ext cx="29199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Controller</a:t>
            </a:r>
            <a:endParaRPr/>
          </a:p>
        </p:txBody>
      </p:sp>
      <p:pic>
        <p:nvPicPr>
          <p:cNvPr id="939" name="Google Shape;9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000" y="1374175"/>
            <a:ext cx="7191999" cy="29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63"/>
          <p:cNvSpPr txBox="1">
            <a:spLocks noGrp="1"/>
          </p:cNvSpPr>
          <p:nvPr>
            <p:ph type="subTitle" idx="1"/>
          </p:nvPr>
        </p:nvSpPr>
        <p:spPr>
          <a:xfrm>
            <a:off x="2878597" y="894275"/>
            <a:ext cx="29199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Appsettings.json &amp; Startup.cs</a:t>
            </a:r>
            <a:endParaRPr/>
          </a:p>
        </p:txBody>
      </p:sp>
      <p:pic>
        <p:nvPicPr>
          <p:cNvPr id="945" name="Google Shape;9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302" y="2453425"/>
            <a:ext cx="3751499" cy="5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300" y="1695600"/>
            <a:ext cx="3699624" cy="25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63"/>
          <p:cNvSpPr txBox="1">
            <a:spLocks noGrp="1"/>
          </p:cNvSpPr>
          <p:nvPr>
            <p:ph type="subTitle" idx="1"/>
          </p:nvPr>
        </p:nvSpPr>
        <p:spPr>
          <a:xfrm>
            <a:off x="1547600" y="3175025"/>
            <a:ext cx="24672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 String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4"/>
          <p:cNvSpPr txBox="1">
            <a:spLocks noGrp="1"/>
          </p:cNvSpPr>
          <p:nvPr>
            <p:ph type="subTitle" idx="1"/>
          </p:nvPr>
        </p:nvSpPr>
        <p:spPr>
          <a:xfrm>
            <a:off x="2838297" y="837850"/>
            <a:ext cx="29199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</a:t>
            </a:r>
            <a:endParaRPr/>
          </a:p>
        </p:txBody>
      </p:sp>
      <p:pic>
        <p:nvPicPr>
          <p:cNvPr id="953" name="Google Shape;9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212" y="1431850"/>
            <a:ext cx="1990075" cy="28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6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/Testing with SWAGGER</a:t>
            </a:r>
            <a:endParaRPr/>
          </a:p>
        </p:txBody>
      </p:sp>
      <p:pic>
        <p:nvPicPr>
          <p:cNvPr id="959" name="Google Shape;9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513" y="1285300"/>
            <a:ext cx="5378975" cy="316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6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65" name="Google Shape;965;p6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66" name="Google Shape;966;p6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" name="Google Shape;967;p6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" name="Google Shape;968;p6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9" name="Google Shape;969;p6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70" name="Google Shape;970;p6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1" name="Google Shape;971;p6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72" name="Google Shape;972;p6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3" name="Google Shape;973;p6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74" name="Google Shape;974;p6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5" name="Google Shape;975;p6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76" name="Google Shape;976;p6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77" name="Google Shape;977;p6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6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9" name="Google Shape;979;p66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0" name="Google Shape;980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/</a:t>
            </a:r>
            <a:r>
              <a:rPr lang="en"/>
              <a:t>Testing with SWAGGER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1" name="Google Shape;981;p66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66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66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66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" name="Google Shape;985;p66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86" name="Google Shape;986;p66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6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6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9" name="Google Shape;98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5900" y="1319500"/>
            <a:ext cx="5472199" cy="318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94" name="Google Shape;494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95" name="Google Shape;495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8" name="Google Shape;498;p3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99" name="Google Shape;499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0" name="Google Shape;500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1" name="Google Shape;501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2" name="Google Shape;502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3" name="Google Shape;503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4" name="Google Shape;504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5" name="Google Shape;505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6" name="Google Shape;506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8" name="Google Shape;508;p31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9" name="Google Shape;509;p31"/>
          <p:cNvSpPr txBox="1">
            <a:spLocks noGrp="1"/>
          </p:cNvSpPr>
          <p:nvPr>
            <p:ph type="title"/>
          </p:nvPr>
        </p:nvSpPr>
        <p:spPr>
          <a:xfrm>
            <a:off x="1019650" y="886900"/>
            <a:ext cx="6260400" cy="4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/PROJECT ARCHITECTURE OVERVIEW</a:t>
            </a:r>
            <a:endParaRPr/>
          </a:p>
        </p:txBody>
      </p:sp>
      <p:sp>
        <p:nvSpPr>
          <p:cNvPr id="510" name="Google Shape;510;p31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716400" cy="19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rgbClr val="404040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1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1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1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5" name="Google Shape;51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0787" y="1684925"/>
            <a:ext cx="6902425" cy="25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POSTMAN : API TESTING </a:t>
            </a:r>
            <a:endParaRPr/>
          </a:p>
        </p:txBody>
      </p:sp>
      <p:pic>
        <p:nvPicPr>
          <p:cNvPr id="995" name="Google Shape;995;p67"/>
          <p:cNvPicPr preferRelativeResize="0"/>
          <p:nvPr/>
        </p:nvPicPr>
        <p:blipFill rotWithShape="1">
          <a:blip r:embed="rId3">
            <a:alphaModFix/>
          </a:blip>
          <a:srcRect l="-3370" t="33204" r="3369" b="45132"/>
          <a:stretch/>
        </p:blipFill>
        <p:spPr>
          <a:xfrm>
            <a:off x="5126238" y="1618050"/>
            <a:ext cx="1677125" cy="106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67" descr="Postman Merchandise Store – Postman Stor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675" y="1666400"/>
            <a:ext cx="38100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6600" y="2783000"/>
            <a:ext cx="16764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6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TEST CASES WITH POSTMAN </a:t>
            </a:r>
            <a:endParaRPr/>
          </a:p>
        </p:txBody>
      </p:sp>
      <p:pic>
        <p:nvPicPr>
          <p:cNvPr id="1003" name="Google Shape;100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925" y="1538375"/>
            <a:ext cx="7141901" cy="19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69"/>
          <p:cNvSpPr txBox="1">
            <a:spLocks noGrp="1"/>
          </p:cNvSpPr>
          <p:nvPr>
            <p:ph type="subTitle" idx="1"/>
          </p:nvPr>
        </p:nvSpPr>
        <p:spPr>
          <a:xfrm>
            <a:off x="3112047" y="900525"/>
            <a:ext cx="29199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Points</a:t>
            </a:r>
            <a:endParaRPr/>
          </a:p>
        </p:txBody>
      </p:sp>
      <p:sp>
        <p:nvSpPr>
          <p:cNvPr id="1009" name="Google Shape;1009;p69"/>
          <p:cNvSpPr txBox="1">
            <a:spLocks noGrp="1"/>
          </p:cNvSpPr>
          <p:nvPr>
            <p:ph type="subTitle" idx="1"/>
          </p:nvPr>
        </p:nvSpPr>
        <p:spPr>
          <a:xfrm>
            <a:off x="1413750" y="1413800"/>
            <a:ext cx="6316500" cy="30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</a:pPr>
            <a:r>
              <a:rPr lang="en" sz="1500">
                <a:solidFill>
                  <a:schemeClr val="lt1"/>
                </a:solidFill>
              </a:rPr>
              <a:t>We learnt how to create real world APIs that are used in business contexts. 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</a:pPr>
            <a:r>
              <a:rPr lang="en" sz="1500">
                <a:solidFill>
                  <a:schemeClr val="lt1"/>
                </a:solidFill>
              </a:rPr>
              <a:t>CRUD Operations and building RESTful API services.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</a:pPr>
            <a:r>
              <a:rPr lang="en" sz="1500">
                <a:solidFill>
                  <a:schemeClr val="lt1"/>
                </a:solidFill>
              </a:rPr>
              <a:t>Connecting with our frontEnd team to create a holistic product for our users (Movie Digital Streaming Service)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</a:pPr>
            <a:r>
              <a:rPr lang="en" sz="1500">
                <a:solidFill>
                  <a:schemeClr val="lt1"/>
                </a:solidFill>
              </a:rPr>
              <a:t>Cross-learning different platforms with Angular and creating pages.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0"/>
          <p:cNvSpPr txBox="1">
            <a:spLocks noGrp="1"/>
          </p:cNvSpPr>
          <p:nvPr>
            <p:ph type="subTitle" idx="1"/>
          </p:nvPr>
        </p:nvSpPr>
        <p:spPr>
          <a:xfrm>
            <a:off x="3112047" y="814425"/>
            <a:ext cx="29199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ACTIVATES</a:t>
            </a:r>
            <a:endParaRPr/>
          </a:p>
        </p:txBody>
      </p:sp>
      <p:sp>
        <p:nvSpPr>
          <p:cNvPr id="1015" name="Google Shape;1015;p70"/>
          <p:cNvSpPr txBox="1">
            <a:spLocks noGrp="1"/>
          </p:cNvSpPr>
          <p:nvPr>
            <p:ph type="subTitle" idx="1"/>
          </p:nvPr>
        </p:nvSpPr>
        <p:spPr>
          <a:xfrm>
            <a:off x="712747" y="2500200"/>
            <a:ext cx="2919900" cy="59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4040"/>
                </a:solidFill>
              </a:rPr>
              <a:t>.</a:t>
            </a:r>
            <a:endParaRPr sz="1100">
              <a:solidFill>
                <a:srgbClr val="40404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6" name="Google Shape;101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959" y="1440525"/>
            <a:ext cx="4626079" cy="271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1" name="Google Shape;1021;p7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22" name="Google Shape;1022;p7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3" name="Google Shape;1023;p7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4" name="Google Shape;1024;p7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5" name="Google Shape;1025;p7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26" name="Google Shape;1026;p7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7" name="Google Shape;1027;p7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28" name="Google Shape;1028;p7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9" name="Google Shape;1029;p7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30" name="Google Shape;1030;p7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1" name="Google Shape;1031;p7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32" name="Google Shape;1032;p7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33" name="Google Shape;1033;p7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7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5" name="Google Shape;1035;p7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71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/THANKS!</a:t>
            </a:r>
            <a:endParaRPr/>
          </a:p>
        </p:txBody>
      </p:sp>
      <p:cxnSp>
        <p:nvCxnSpPr>
          <p:cNvPr id="1037" name="Google Shape;1037;p71"/>
          <p:cNvCxnSpPr/>
          <p:nvPr/>
        </p:nvCxnSpPr>
        <p:spPr>
          <a:xfrm>
            <a:off x="4441163" y="1377213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38" name="Google Shape;1038;p71"/>
          <p:cNvSpPr/>
          <p:nvPr/>
        </p:nvSpPr>
        <p:spPr>
          <a:xfrm>
            <a:off x="1047946" y="40629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39" name="Google Shape;1039;p71"/>
          <p:cNvGrpSpPr/>
          <p:nvPr/>
        </p:nvGrpSpPr>
        <p:grpSpPr>
          <a:xfrm>
            <a:off x="4940950" y="1023666"/>
            <a:ext cx="3234210" cy="2296772"/>
            <a:chOff x="4940950" y="1023666"/>
            <a:chExt cx="3234210" cy="2296772"/>
          </a:xfrm>
        </p:grpSpPr>
        <p:grpSp>
          <p:nvGrpSpPr>
            <p:cNvPr id="1040" name="Google Shape;1040;p71"/>
            <p:cNvGrpSpPr/>
            <p:nvPr/>
          </p:nvGrpSpPr>
          <p:grpSpPr>
            <a:xfrm>
              <a:off x="5636554" y="1406013"/>
              <a:ext cx="2224161" cy="1914425"/>
              <a:chOff x="5830225" y="1638050"/>
              <a:chExt cx="2593773" cy="2232566"/>
            </a:xfrm>
          </p:grpSpPr>
          <p:sp>
            <p:nvSpPr>
              <p:cNvPr id="1041" name="Google Shape;1041;p71"/>
              <p:cNvSpPr/>
              <p:nvPr/>
            </p:nvSpPr>
            <p:spPr>
              <a:xfrm>
                <a:off x="5830225" y="1638050"/>
                <a:ext cx="2593773" cy="150340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51913" extrusionOk="0">
                    <a:moveTo>
                      <a:pt x="2361" y="1"/>
                    </a:moveTo>
                    <a:cubicBezTo>
                      <a:pt x="1057" y="1"/>
                      <a:pt x="0" y="1059"/>
                      <a:pt x="0" y="2357"/>
                    </a:cubicBezTo>
                    <a:lnTo>
                      <a:pt x="0" y="51913"/>
                    </a:lnTo>
                    <a:lnTo>
                      <a:pt x="89564" y="51913"/>
                    </a:lnTo>
                    <a:lnTo>
                      <a:pt x="89564" y="2357"/>
                    </a:lnTo>
                    <a:cubicBezTo>
                      <a:pt x="89564" y="1059"/>
                      <a:pt x="88507" y="1"/>
                      <a:pt x="872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71"/>
              <p:cNvSpPr/>
              <p:nvPr/>
            </p:nvSpPr>
            <p:spPr>
              <a:xfrm>
                <a:off x="5830225" y="3141424"/>
                <a:ext cx="2593773" cy="25479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8798" extrusionOk="0">
                    <a:moveTo>
                      <a:pt x="0" y="1"/>
                    </a:moveTo>
                    <a:lnTo>
                      <a:pt x="0" y="6435"/>
                    </a:lnTo>
                    <a:cubicBezTo>
                      <a:pt x="0" y="7739"/>
                      <a:pt x="1057" y="8797"/>
                      <a:pt x="2361" y="8797"/>
                    </a:cubicBezTo>
                    <a:lnTo>
                      <a:pt x="87208" y="8797"/>
                    </a:lnTo>
                    <a:cubicBezTo>
                      <a:pt x="88507" y="8797"/>
                      <a:pt x="89564" y="7739"/>
                      <a:pt x="89564" y="6435"/>
                    </a:cubicBezTo>
                    <a:lnTo>
                      <a:pt x="89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71"/>
              <p:cNvSpPr/>
              <p:nvPr/>
            </p:nvSpPr>
            <p:spPr>
              <a:xfrm>
                <a:off x="5899411" y="1700198"/>
                <a:ext cx="2455374" cy="1366738"/>
              </a:xfrm>
              <a:custGeom>
                <a:avLst/>
                <a:gdLst/>
                <a:ahLst/>
                <a:cxnLst/>
                <a:rect l="l" t="t" r="r" b="b"/>
                <a:pathLst>
                  <a:path w="84785" h="47194" extrusionOk="0">
                    <a:moveTo>
                      <a:pt x="1" y="0"/>
                    </a:moveTo>
                    <a:lnTo>
                      <a:pt x="1" y="47193"/>
                    </a:lnTo>
                    <a:lnTo>
                      <a:pt x="84785" y="47193"/>
                    </a:lnTo>
                    <a:lnTo>
                      <a:pt x="84785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71"/>
              <p:cNvSpPr/>
              <p:nvPr/>
            </p:nvSpPr>
            <p:spPr>
              <a:xfrm>
                <a:off x="6878530" y="3396186"/>
                <a:ext cx="497156" cy="462839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15982" extrusionOk="0">
                    <a:moveTo>
                      <a:pt x="1" y="0"/>
                    </a:moveTo>
                    <a:lnTo>
                      <a:pt x="1" y="15982"/>
                    </a:lnTo>
                    <a:lnTo>
                      <a:pt x="17167" y="15982"/>
                    </a:lnTo>
                    <a:lnTo>
                      <a:pt x="171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71"/>
              <p:cNvSpPr/>
              <p:nvPr/>
            </p:nvSpPr>
            <p:spPr>
              <a:xfrm>
                <a:off x="6738767" y="3827176"/>
                <a:ext cx="776707" cy="43440"/>
              </a:xfrm>
              <a:custGeom>
                <a:avLst/>
                <a:gdLst/>
                <a:ahLst/>
                <a:cxnLst/>
                <a:rect l="l" t="t" r="r" b="b"/>
                <a:pathLst>
                  <a:path w="26820" h="1500" extrusionOk="0">
                    <a:moveTo>
                      <a:pt x="938" y="1"/>
                    </a:moveTo>
                    <a:cubicBezTo>
                      <a:pt x="423" y="1"/>
                      <a:pt x="0" y="418"/>
                      <a:pt x="0" y="938"/>
                    </a:cubicBezTo>
                    <a:lnTo>
                      <a:pt x="0" y="1500"/>
                    </a:lnTo>
                    <a:lnTo>
                      <a:pt x="26819" y="1500"/>
                    </a:lnTo>
                    <a:lnTo>
                      <a:pt x="26819" y="938"/>
                    </a:lnTo>
                    <a:cubicBezTo>
                      <a:pt x="26819" y="418"/>
                      <a:pt x="26397" y="1"/>
                      <a:pt x="258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71"/>
              <p:cNvSpPr/>
              <p:nvPr/>
            </p:nvSpPr>
            <p:spPr>
              <a:xfrm>
                <a:off x="6878530" y="3384595"/>
                <a:ext cx="497156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5098" extrusionOk="0">
                    <a:moveTo>
                      <a:pt x="1" y="0"/>
                    </a:moveTo>
                    <a:lnTo>
                      <a:pt x="1" y="1156"/>
                    </a:lnTo>
                    <a:lnTo>
                      <a:pt x="17167" y="5097"/>
                    </a:lnTo>
                    <a:lnTo>
                      <a:pt x="171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71"/>
              <p:cNvSpPr/>
              <p:nvPr/>
            </p:nvSpPr>
            <p:spPr>
              <a:xfrm>
                <a:off x="6007752" y="1813287"/>
                <a:ext cx="790000" cy="555800"/>
              </a:xfrm>
              <a:custGeom>
                <a:avLst/>
                <a:gdLst/>
                <a:ahLst/>
                <a:cxnLst/>
                <a:rect l="l" t="t" r="r" b="b"/>
                <a:pathLst>
                  <a:path w="27279" h="19192" extrusionOk="0">
                    <a:moveTo>
                      <a:pt x="2746" y="0"/>
                    </a:moveTo>
                    <a:cubicBezTo>
                      <a:pt x="1231" y="0"/>
                      <a:pt x="1" y="1230"/>
                      <a:pt x="1" y="2740"/>
                    </a:cubicBezTo>
                    <a:lnTo>
                      <a:pt x="1" y="16451"/>
                    </a:lnTo>
                    <a:cubicBezTo>
                      <a:pt x="1" y="17967"/>
                      <a:pt x="1231" y="19191"/>
                      <a:pt x="2746" y="19191"/>
                    </a:cubicBezTo>
                    <a:lnTo>
                      <a:pt x="24538" y="19191"/>
                    </a:lnTo>
                    <a:cubicBezTo>
                      <a:pt x="26054" y="19191"/>
                      <a:pt x="27278" y="17967"/>
                      <a:pt x="27278" y="16451"/>
                    </a:cubicBezTo>
                    <a:lnTo>
                      <a:pt x="27278" y="2740"/>
                    </a:lnTo>
                    <a:cubicBezTo>
                      <a:pt x="27278" y="1230"/>
                      <a:pt x="26054" y="0"/>
                      <a:pt x="24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71"/>
              <p:cNvSpPr/>
              <p:nvPr/>
            </p:nvSpPr>
            <p:spPr>
              <a:xfrm>
                <a:off x="6007752" y="2430831"/>
                <a:ext cx="1641713" cy="555916"/>
              </a:xfrm>
              <a:custGeom>
                <a:avLst/>
                <a:gdLst/>
                <a:ahLst/>
                <a:cxnLst/>
                <a:rect l="l" t="t" r="r" b="b"/>
                <a:pathLst>
                  <a:path w="56689" h="19196" extrusionOk="0">
                    <a:moveTo>
                      <a:pt x="2746" y="0"/>
                    </a:moveTo>
                    <a:cubicBezTo>
                      <a:pt x="1231" y="0"/>
                      <a:pt x="1" y="1230"/>
                      <a:pt x="1" y="2746"/>
                    </a:cubicBezTo>
                    <a:lnTo>
                      <a:pt x="1" y="16450"/>
                    </a:lnTo>
                    <a:cubicBezTo>
                      <a:pt x="1" y="17965"/>
                      <a:pt x="1231" y="19195"/>
                      <a:pt x="2746" y="19195"/>
                    </a:cubicBezTo>
                    <a:lnTo>
                      <a:pt x="53949" y="19195"/>
                    </a:lnTo>
                    <a:cubicBezTo>
                      <a:pt x="55459" y="19195"/>
                      <a:pt x="56689" y="17965"/>
                      <a:pt x="56689" y="16450"/>
                    </a:cubicBezTo>
                    <a:lnTo>
                      <a:pt x="56689" y="2746"/>
                    </a:lnTo>
                    <a:cubicBezTo>
                      <a:pt x="56689" y="1230"/>
                      <a:pt x="55459" y="0"/>
                      <a:pt x="539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71"/>
              <p:cNvSpPr/>
              <p:nvPr/>
            </p:nvSpPr>
            <p:spPr>
              <a:xfrm>
                <a:off x="6859503" y="1813287"/>
                <a:ext cx="789971" cy="555800"/>
              </a:xfrm>
              <a:custGeom>
                <a:avLst/>
                <a:gdLst/>
                <a:ahLst/>
                <a:cxnLst/>
                <a:rect l="l" t="t" r="r" b="b"/>
                <a:pathLst>
                  <a:path w="27278" h="19192" extrusionOk="0">
                    <a:moveTo>
                      <a:pt x="2740" y="0"/>
                    </a:moveTo>
                    <a:cubicBezTo>
                      <a:pt x="1225" y="0"/>
                      <a:pt x="0" y="1230"/>
                      <a:pt x="0" y="2740"/>
                    </a:cubicBezTo>
                    <a:lnTo>
                      <a:pt x="0" y="16451"/>
                    </a:lnTo>
                    <a:cubicBezTo>
                      <a:pt x="0" y="17967"/>
                      <a:pt x="1225" y="19191"/>
                      <a:pt x="2740" y="19191"/>
                    </a:cubicBezTo>
                    <a:lnTo>
                      <a:pt x="24538" y="19191"/>
                    </a:lnTo>
                    <a:cubicBezTo>
                      <a:pt x="26048" y="19191"/>
                      <a:pt x="27278" y="17967"/>
                      <a:pt x="27278" y="16451"/>
                    </a:cubicBezTo>
                    <a:lnTo>
                      <a:pt x="27278" y="2740"/>
                    </a:lnTo>
                    <a:cubicBezTo>
                      <a:pt x="27278" y="1230"/>
                      <a:pt x="26048" y="0"/>
                      <a:pt x="24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71"/>
              <p:cNvSpPr/>
              <p:nvPr/>
            </p:nvSpPr>
            <p:spPr>
              <a:xfrm>
                <a:off x="7728138" y="1813287"/>
                <a:ext cx="559247" cy="258120"/>
              </a:xfrm>
              <a:custGeom>
                <a:avLst/>
                <a:gdLst/>
                <a:ahLst/>
                <a:cxnLst/>
                <a:rect l="l" t="t" r="r" b="b"/>
                <a:pathLst>
                  <a:path w="19311" h="8913" extrusionOk="0">
                    <a:moveTo>
                      <a:pt x="2746" y="0"/>
                    </a:moveTo>
                    <a:cubicBezTo>
                      <a:pt x="1230" y="0"/>
                      <a:pt x="1" y="1230"/>
                      <a:pt x="1" y="2740"/>
                    </a:cubicBezTo>
                    <a:lnTo>
                      <a:pt x="1" y="6167"/>
                    </a:lnTo>
                    <a:cubicBezTo>
                      <a:pt x="1" y="7682"/>
                      <a:pt x="1230" y="8912"/>
                      <a:pt x="2746" y="8912"/>
                    </a:cubicBezTo>
                    <a:lnTo>
                      <a:pt x="16571" y="8912"/>
                    </a:lnTo>
                    <a:cubicBezTo>
                      <a:pt x="18081" y="8912"/>
                      <a:pt x="19311" y="7682"/>
                      <a:pt x="19311" y="6167"/>
                    </a:cubicBezTo>
                    <a:lnTo>
                      <a:pt x="19311" y="2740"/>
                    </a:lnTo>
                    <a:cubicBezTo>
                      <a:pt x="19311" y="1230"/>
                      <a:pt x="18081" y="0"/>
                      <a:pt x="165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71"/>
              <p:cNvSpPr/>
              <p:nvPr/>
            </p:nvSpPr>
            <p:spPr>
              <a:xfrm>
                <a:off x="7728138" y="2131674"/>
                <a:ext cx="559247" cy="855073"/>
              </a:xfrm>
              <a:custGeom>
                <a:avLst/>
                <a:gdLst/>
                <a:ahLst/>
                <a:cxnLst/>
                <a:rect l="l" t="t" r="r" b="b"/>
                <a:pathLst>
                  <a:path w="19311" h="29526" extrusionOk="0">
                    <a:moveTo>
                      <a:pt x="2746" y="1"/>
                    </a:moveTo>
                    <a:cubicBezTo>
                      <a:pt x="1230" y="1"/>
                      <a:pt x="1" y="1231"/>
                      <a:pt x="1" y="2741"/>
                    </a:cubicBezTo>
                    <a:lnTo>
                      <a:pt x="1" y="26780"/>
                    </a:lnTo>
                    <a:cubicBezTo>
                      <a:pt x="1" y="28295"/>
                      <a:pt x="1230" y="29525"/>
                      <a:pt x="2746" y="29525"/>
                    </a:cubicBezTo>
                    <a:lnTo>
                      <a:pt x="16571" y="29525"/>
                    </a:lnTo>
                    <a:cubicBezTo>
                      <a:pt x="18081" y="29525"/>
                      <a:pt x="19311" y="28295"/>
                      <a:pt x="19311" y="26780"/>
                    </a:cubicBezTo>
                    <a:lnTo>
                      <a:pt x="19311" y="2741"/>
                    </a:lnTo>
                    <a:cubicBezTo>
                      <a:pt x="19311" y="1231"/>
                      <a:pt x="18081" y="1"/>
                      <a:pt x="165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2" name="Google Shape;1052;p71"/>
            <p:cNvGrpSpPr/>
            <p:nvPr/>
          </p:nvGrpSpPr>
          <p:grpSpPr>
            <a:xfrm>
              <a:off x="7379767" y="1023666"/>
              <a:ext cx="795392" cy="626115"/>
              <a:chOff x="7542675" y="1392460"/>
              <a:chExt cx="879178" cy="692069"/>
            </a:xfrm>
          </p:grpSpPr>
          <p:sp>
            <p:nvSpPr>
              <p:cNvPr id="1053" name="Google Shape;1053;p71"/>
              <p:cNvSpPr/>
              <p:nvPr/>
            </p:nvSpPr>
            <p:spPr>
              <a:xfrm>
                <a:off x="7542675" y="1392460"/>
                <a:ext cx="879178" cy="692069"/>
              </a:xfrm>
              <a:custGeom>
                <a:avLst/>
                <a:gdLst/>
                <a:ahLst/>
                <a:cxnLst/>
                <a:rect l="l" t="t" r="r" b="b"/>
                <a:pathLst>
                  <a:path w="29245" h="23021" extrusionOk="0">
                    <a:moveTo>
                      <a:pt x="2248" y="1"/>
                    </a:moveTo>
                    <a:cubicBezTo>
                      <a:pt x="1007" y="1"/>
                      <a:pt x="0" y="1007"/>
                      <a:pt x="0" y="2248"/>
                    </a:cubicBezTo>
                    <a:lnTo>
                      <a:pt x="0" y="19573"/>
                    </a:lnTo>
                    <a:lnTo>
                      <a:pt x="0" y="22542"/>
                    </a:lnTo>
                    <a:cubicBezTo>
                      <a:pt x="0" y="22835"/>
                      <a:pt x="238" y="23021"/>
                      <a:pt x="482" y="23021"/>
                    </a:cubicBezTo>
                    <a:cubicBezTo>
                      <a:pt x="618" y="23021"/>
                      <a:pt x="757" y="22963"/>
                      <a:pt x="858" y="22833"/>
                    </a:cubicBezTo>
                    <a:lnTo>
                      <a:pt x="3364" y="19573"/>
                    </a:lnTo>
                    <a:lnTo>
                      <a:pt x="26996" y="19573"/>
                    </a:lnTo>
                    <a:cubicBezTo>
                      <a:pt x="28237" y="19573"/>
                      <a:pt x="29245" y="18567"/>
                      <a:pt x="29245" y="17326"/>
                    </a:cubicBezTo>
                    <a:lnTo>
                      <a:pt x="29245" y="2248"/>
                    </a:lnTo>
                    <a:cubicBezTo>
                      <a:pt x="29245" y="1007"/>
                      <a:pt x="28237" y="1"/>
                      <a:pt x="269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4" name="Google Shape;1054;p71"/>
              <p:cNvGrpSpPr/>
              <p:nvPr/>
            </p:nvGrpSpPr>
            <p:grpSpPr>
              <a:xfrm>
                <a:off x="7603656" y="1520706"/>
                <a:ext cx="657046" cy="305943"/>
                <a:chOff x="7603656" y="1520706"/>
                <a:chExt cx="657046" cy="305943"/>
              </a:xfrm>
            </p:grpSpPr>
            <p:sp>
              <p:nvSpPr>
                <p:cNvPr id="1055" name="Google Shape;1055;p71"/>
                <p:cNvSpPr/>
                <p:nvPr/>
              </p:nvSpPr>
              <p:spPr>
                <a:xfrm>
                  <a:off x="7603656" y="1520706"/>
                  <a:ext cx="296446" cy="3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1" h="1295" extrusionOk="0">
                      <a:moveTo>
                        <a:pt x="647" y="1"/>
                      </a:moveTo>
                      <a:cubicBezTo>
                        <a:pt x="286" y="1"/>
                        <a:pt x="0" y="288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9215" y="1294"/>
                      </a:lnTo>
                      <a:cubicBezTo>
                        <a:pt x="9570" y="1294"/>
                        <a:pt x="9861" y="1002"/>
                        <a:pt x="9861" y="648"/>
                      </a:cubicBezTo>
                      <a:cubicBezTo>
                        <a:pt x="9861" y="288"/>
                        <a:pt x="9570" y="1"/>
                        <a:pt x="92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71"/>
                <p:cNvSpPr/>
                <p:nvPr/>
              </p:nvSpPr>
              <p:spPr>
                <a:xfrm>
                  <a:off x="7603656" y="1611163"/>
                  <a:ext cx="657046" cy="3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6" h="1295" extrusionOk="0">
                      <a:moveTo>
                        <a:pt x="647" y="1"/>
                      </a:moveTo>
                      <a:cubicBezTo>
                        <a:pt x="286" y="1"/>
                        <a:pt x="0" y="286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21209" y="1294"/>
                      </a:lnTo>
                      <a:cubicBezTo>
                        <a:pt x="21570" y="1294"/>
                        <a:pt x="21855" y="1002"/>
                        <a:pt x="21855" y="648"/>
                      </a:cubicBezTo>
                      <a:cubicBezTo>
                        <a:pt x="21855" y="286"/>
                        <a:pt x="21570" y="1"/>
                        <a:pt x="212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71"/>
                <p:cNvSpPr/>
                <p:nvPr/>
              </p:nvSpPr>
              <p:spPr>
                <a:xfrm>
                  <a:off x="7603656" y="1699576"/>
                  <a:ext cx="657046" cy="38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6" h="1293" extrusionOk="0">
                      <a:moveTo>
                        <a:pt x="647" y="0"/>
                      </a:moveTo>
                      <a:cubicBezTo>
                        <a:pt x="286" y="0"/>
                        <a:pt x="0" y="291"/>
                        <a:pt x="0" y="646"/>
                      </a:cubicBezTo>
                      <a:cubicBezTo>
                        <a:pt x="0" y="1007"/>
                        <a:pt x="286" y="1292"/>
                        <a:pt x="647" y="1292"/>
                      </a:cubicBezTo>
                      <a:lnTo>
                        <a:pt x="21209" y="1292"/>
                      </a:lnTo>
                      <a:cubicBezTo>
                        <a:pt x="21570" y="1292"/>
                        <a:pt x="21855" y="1007"/>
                        <a:pt x="21855" y="646"/>
                      </a:cubicBezTo>
                      <a:cubicBezTo>
                        <a:pt x="21855" y="291"/>
                        <a:pt x="21570" y="0"/>
                        <a:pt x="2120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71"/>
                <p:cNvSpPr/>
                <p:nvPr/>
              </p:nvSpPr>
              <p:spPr>
                <a:xfrm>
                  <a:off x="7603656" y="1787748"/>
                  <a:ext cx="549212" cy="38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9" h="1294" extrusionOk="0">
                      <a:moveTo>
                        <a:pt x="647" y="1"/>
                      </a:moveTo>
                      <a:cubicBezTo>
                        <a:pt x="286" y="1"/>
                        <a:pt x="0" y="293"/>
                        <a:pt x="0" y="647"/>
                      </a:cubicBezTo>
                      <a:cubicBezTo>
                        <a:pt x="0" y="1007"/>
                        <a:pt x="286" y="1294"/>
                        <a:pt x="647" y="1294"/>
                      </a:cubicBezTo>
                      <a:lnTo>
                        <a:pt x="17623" y="1294"/>
                      </a:lnTo>
                      <a:cubicBezTo>
                        <a:pt x="17978" y="1294"/>
                        <a:pt x="18269" y="1007"/>
                        <a:pt x="18269" y="647"/>
                      </a:cubicBezTo>
                      <a:cubicBezTo>
                        <a:pt x="18269" y="293"/>
                        <a:pt x="17978" y="1"/>
                        <a:pt x="176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59" name="Google Shape;1059;p71"/>
            <p:cNvGrpSpPr/>
            <p:nvPr/>
          </p:nvGrpSpPr>
          <p:grpSpPr>
            <a:xfrm>
              <a:off x="4940950" y="2809425"/>
              <a:ext cx="1355700" cy="262500"/>
              <a:chOff x="1884725" y="2724775"/>
              <a:chExt cx="1355700" cy="262500"/>
            </a:xfrm>
          </p:grpSpPr>
          <p:sp>
            <p:nvSpPr>
              <p:cNvPr id="1060" name="Google Shape;1060;p71"/>
              <p:cNvSpPr/>
              <p:nvPr/>
            </p:nvSpPr>
            <p:spPr>
              <a:xfrm>
                <a:off x="1884725" y="2724775"/>
                <a:ext cx="1355700" cy="262500"/>
              </a:xfrm>
              <a:prstGeom prst="roundRect">
                <a:avLst>
                  <a:gd name="adj" fmla="val 23686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71"/>
              <p:cNvSpPr/>
              <p:nvPr/>
            </p:nvSpPr>
            <p:spPr>
              <a:xfrm>
                <a:off x="2176700" y="2836550"/>
                <a:ext cx="964615" cy="38924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rgbClr val="2928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71"/>
              <p:cNvSpPr/>
              <p:nvPr/>
            </p:nvSpPr>
            <p:spPr>
              <a:xfrm>
                <a:off x="2176700" y="2831500"/>
                <a:ext cx="463839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71"/>
              <p:cNvSpPr/>
              <p:nvPr/>
            </p:nvSpPr>
            <p:spPr>
              <a:xfrm>
                <a:off x="1983825" y="2792040"/>
                <a:ext cx="133214" cy="127937"/>
              </a:xfrm>
              <a:custGeom>
                <a:avLst/>
                <a:gdLst/>
                <a:ahLst/>
                <a:cxnLst/>
                <a:rect l="l" t="t" r="r" b="b"/>
                <a:pathLst>
                  <a:path w="9517" h="9140" extrusionOk="0">
                    <a:moveTo>
                      <a:pt x="2167" y="1"/>
                    </a:moveTo>
                    <a:lnTo>
                      <a:pt x="2167" y="4844"/>
                    </a:lnTo>
                    <a:lnTo>
                      <a:pt x="0" y="4844"/>
                    </a:lnTo>
                    <a:lnTo>
                      <a:pt x="2167" y="6803"/>
                    </a:lnTo>
                    <a:lnTo>
                      <a:pt x="4761" y="9139"/>
                    </a:lnTo>
                    <a:lnTo>
                      <a:pt x="9517" y="4844"/>
                    </a:lnTo>
                    <a:lnTo>
                      <a:pt x="7348" y="4844"/>
                    </a:lnTo>
                    <a:lnTo>
                      <a:pt x="73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4" name="Google Shape;1064;p71"/>
            <p:cNvGrpSpPr/>
            <p:nvPr/>
          </p:nvGrpSpPr>
          <p:grpSpPr>
            <a:xfrm>
              <a:off x="7343900" y="2825875"/>
              <a:ext cx="381600" cy="356700"/>
              <a:chOff x="1062200" y="3366813"/>
              <a:chExt cx="381600" cy="356700"/>
            </a:xfrm>
          </p:grpSpPr>
          <p:sp>
            <p:nvSpPr>
              <p:cNvPr id="1065" name="Google Shape;1065;p71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6" name="Google Shape;1066;p71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1067" name="Google Shape;1067;p71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71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69" name="Google Shape;1069;p71"/>
            <p:cNvGrpSpPr/>
            <p:nvPr/>
          </p:nvGrpSpPr>
          <p:grpSpPr>
            <a:xfrm>
              <a:off x="6106102" y="1883169"/>
              <a:ext cx="767672" cy="251306"/>
              <a:chOff x="6394925" y="2541508"/>
              <a:chExt cx="736800" cy="241200"/>
            </a:xfrm>
          </p:grpSpPr>
          <p:sp>
            <p:nvSpPr>
              <p:cNvPr id="1070" name="Google Shape;1070;p71"/>
              <p:cNvSpPr/>
              <p:nvPr/>
            </p:nvSpPr>
            <p:spPr>
              <a:xfrm rot="-5400000">
                <a:off x="6642725" y="2293708"/>
                <a:ext cx="241200" cy="736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71"/>
              <p:cNvSpPr/>
              <p:nvPr/>
            </p:nvSpPr>
            <p:spPr>
              <a:xfrm rot="-5400000">
                <a:off x="6465199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71"/>
              <p:cNvSpPr/>
              <p:nvPr/>
            </p:nvSpPr>
            <p:spPr>
              <a:xfrm rot="-5400000">
                <a:off x="6686966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71"/>
              <p:cNvSpPr/>
              <p:nvPr/>
            </p:nvSpPr>
            <p:spPr>
              <a:xfrm rot="-5400000">
                <a:off x="6908732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4" name="Google Shape;1074;p71"/>
            <p:cNvGrpSpPr/>
            <p:nvPr/>
          </p:nvGrpSpPr>
          <p:grpSpPr>
            <a:xfrm>
              <a:off x="5636550" y="1023675"/>
              <a:ext cx="1558800" cy="263700"/>
              <a:chOff x="2282900" y="800475"/>
              <a:chExt cx="1558800" cy="263700"/>
            </a:xfrm>
          </p:grpSpPr>
          <p:sp>
            <p:nvSpPr>
              <p:cNvPr id="1075" name="Google Shape;1075;p71"/>
              <p:cNvSpPr/>
              <p:nvPr/>
            </p:nvSpPr>
            <p:spPr>
              <a:xfrm>
                <a:off x="2282900" y="800475"/>
                <a:ext cx="1558800" cy="263700"/>
              </a:xfrm>
              <a:prstGeom prst="roundRect">
                <a:avLst>
                  <a:gd name="adj" fmla="val 28586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71"/>
              <p:cNvSpPr/>
              <p:nvPr/>
            </p:nvSpPr>
            <p:spPr>
              <a:xfrm>
                <a:off x="2375150" y="844350"/>
                <a:ext cx="177653" cy="175796"/>
              </a:xfrm>
              <a:custGeom>
                <a:avLst/>
                <a:gdLst/>
                <a:ahLst/>
                <a:cxnLst/>
                <a:rect l="l" t="t" r="r" b="b"/>
                <a:pathLst>
                  <a:path w="8321" h="8234" extrusionOk="0">
                    <a:moveTo>
                      <a:pt x="3359" y="1750"/>
                    </a:moveTo>
                    <a:cubicBezTo>
                      <a:pt x="3774" y="1750"/>
                      <a:pt x="4188" y="1908"/>
                      <a:pt x="4501" y="2220"/>
                    </a:cubicBezTo>
                    <a:cubicBezTo>
                      <a:pt x="4808" y="2527"/>
                      <a:pt x="4976" y="2931"/>
                      <a:pt x="4976" y="3360"/>
                    </a:cubicBezTo>
                    <a:cubicBezTo>
                      <a:pt x="4976" y="3795"/>
                      <a:pt x="4808" y="4199"/>
                      <a:pt x="4501" y="4500"/>
                    </a:cubicBezTo>
                    <a:cubicBezTo>
                      <a:pt x="4188" y="4815"/>
                      <a:pt x="3775" y="4973"/>
                      <a:pt x="3362" y="4973"/>
                    </a:cubicBezTo>
                    <a:cubicBezTo>
                      <a:pt x="2948" y="4973"/>
                      <a:pt x="2534" y="4815"/>
                      <a:pt x="2219" y="4500"/>
                    </a:cubicBezTo>
                    <a:cubicBezTo>
                      <a:pt x="1917" y="4199"/>
                      <a:pt x="1749" y="3795"/>
                      <a:pt x="1749" y="3360"/>
                    </a:cubicBezTo>
                    <a:cubicBezTo>
                      <a:pt x="1749" y="2931"/>
                      <a:pt x="1917" y="2527"/>
                      <a:pt x="2219" y="2220"/>
                    </a:cubicBezTo>
                    <a:cubicBezTo>
                      <a:pt x="2537" y="1908"/>
                      <a:pt x="2946" y="1750"/>
                      <a:pt x="3359" y="1750"/>
                    </a:cubicBezTo>
                    <a:close/>
                    <a:moveTo>
                      <a:pt x="3362" y="1"/>
                    </a:moveTo>
                    <a:cubicBezTo>
                      <a:pt x="2501" y="1"/>
                      <a:pt x="1639" y="328"/>
                      <a:pt x="982" y="983"/>
                    </a:cubicBezTo>
                    <a:cubicBezTo>
                      <a:pt x="347" y="1621"/>
                      <a:pt x="0" y="2466"/>
                      <a:pt x="0" y="3360"/>
                    </a:cubicBezTo>
                    <a:cubicBezTo>
                      <a:pt x="0" y="4260"/>
                      <a:pt x="347" y="5104"/>
                      <a:pt x="982" y="5739"/>
                    </a:cubicBezTo>
                    <a:cubicBezTo>
                      <a:pt x="1641" y="6398"/>
                      <a:pt x="2500" y="6726"/>
                      <a:pt x="3359" y="6726"/>
                    </a:cubicBezTo>
                    <a:cubicBezTo>
                      <a:pt x="3937" y="6726"/>
                      <a:pt x="4510" y="6561"/>
                      <a:pt x="5027" y="6265"/>
                    </a:cubicBezTo>
                    <a:lnTo>
                      <a:pt x="6741" y="7979"/>
                    </a:lnTo>
                    <a:cubicBezTo>
                      <a:pt x="6914" y="8152"/>
                      <a:pt x="7139" y="8234"/>
                      <a:pt x="7359" y="8234"/>
                    </a:cubicBezTo>
                    <a:cubicBezTo>
                      <a:pt x="7584" y="8234"/>
                      <a:pt x="7808" y="8152"/>
                      <a:pt x="7978" y="7979"/>
                    </a:cubicBezTo>
                    <a:cubicBezTo>
                      <a:pt x="8320" y="7635"/>
                      <a:pt x="8320" y="7083"/>
                      <a:pt x="7978" y="6740"/>
                    </a:cubicBezTo>
                    <a:lnTo>
                      <a:pt x="6264" y="5033"/>
                    </a:lnTo>
                    <a:cubicBezTo>
                      <a:pt x="6556" y="4526"/>
                      <a:pt x="6725" y="3959"/>
                      <a:pt x="6725" y="3360"/>
                    </a:cubicBezTo>
                    <a:cubicBezTo>
                      <a:pt x="6725" y="2466"/>
                      <a:pt x="6377" y="1621"/>
                      <a:pt x="5738" y="983"/>
                    </a:cubicBezTo>
                    <a:cubicBezTo>
                      <a:pt x="5083" y="328"/>
                      <a:pt x="4223" y="1"/>
                      <a:pt x="336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71"/>
              <p:cNvSpPr/>
              <p:nvPr/>
            </p:nvSpPr>
            <p:spPr>
              <a:xfrm>
                <a:off x="2629264" y="865783"/>
                <a:ext cx="1145400" cy="1329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8" name="Google Shape;1078;p7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71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7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" name="Google Shape;1081;p71"/>
          <p:cNvGrpSpPr/>
          <p:nvPr/>
        </p:nvGrpSpPr>
        <p:grpSpPr>
          <a:xfrm>
            <a:off x="5017161" y="2231002"/>
            <a:ext cx="440861" cy="441047"/>
            <a:chOff x="948586" y="2887902"/>
            <a:chExt cx="440861" cy="441047"/>
          </a:xfrm>
        </p:grpSpPr>
        <p:sp>
          <p:nvSpPr>
            <p:cNvPr id="1082" name="Google Shape;1082;p71"/>
            <p:cNvSpPr/>
            <p:nvPr/>
          </p:nvSpPr>
          <p:spPr>
            <a:xfrm>
              <a:off x="948586" y="2887902"/>
              <a:ext cx="440861" cy="441047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1"/>
            <p:cNvSpPr/>
            <p:nvPr/>
          </p:nvSpPr>
          <p:spPr>
            <a:xfrm>
              <a:off x="1037200" y="2982875"/>
              <a:ext cx="263625" cy="251100"/>
            </a:xfrm>
            <a:custGeom>
              <a:avLst/>
              <a:gdLst/>
              <a:ahLst/>
              <a:cxnLst/>
              <a:rect l="l" t="t" r="r" b="b"/>
              <a:pathLst>
                <a:path w="10545" h="10044" extrusionOk="0">
                  <a:moveTo>
                    <a:pt x="6464" y="1218"/>
                  </a:moveTo>
                  <a:lnTo>
                    <a:pt x="6464" y="1897"/>
                  </a:lnTo>
                  <a:lnTo>
                    <a:pt x="4082" y="1897"/>
                  </a:lnTo>
                  <a:lnTo>
                    <a:pt x="4082" y="1218"/>
                  </a:lnTo>
                  <a:close/>
                  <a:moveTo>
                    <a:pt x="1861" y="3953"/>
                  </a:moveTo>
                  <a:lnTo>
                    <a:pt x="1861" y="5651"/>
                  </a:lnTo>
                  <a:lnTo>
                    <a:pt x="3560" y="5651"/>
                  </a:lnTo>
                  <a:lnTo>
                    <a:pt x="3560" y="3953"/>
                  </a:lnTo>
                  <a:close/>
                  <a:moveTo>
                    <a:pt x="4424" y="3953"/>
                  </a:moveTo>
                  <a:lnTo>
                    <a:pt x="4424" y="5651"/>
                  </a:lnTo>
                  <a:lnTo>
                    <a:pt x="6121" y="5651"/>
                  </a:lnTo>
                  <a:lnTo>
                    <a:pt x="6121" y="3953"/>
                  </a:lnTo>
                  <a:close/>
                  <a:moveTo>
                    <a:pt x="6985" y="3953"/>
                  </a:moveTo>
                  <a:lnTo>
                    <a:pt x="6985" y="5651"/>
                  </a:lnTo>
                  <a:lnTo>
                    <a:pt x="8684" y="5651"/>
                  </a:lnTo>
                  <a:lnTo>
                    <a:pt x="8684" y="3953"/>
                  </a:lnTo>
                  <a:close/>
                  <a:moveTo>
                    <a:pt x="1861" y="6484"/>
                  </a:moveTo>
                  <a:lnTo>
                    <a:pt x="1861" y="8178"/>
                  </a:lnTo>
                  <a:lnTo>
                    <a:pt x="3560" y="8178"/>
                  </a:lnTo>
                  <a:lnTo>
                    <a:pt x="3560" y="6484"/>
                  </a:lnTo>
                  <a:close/>
                  <a:moveTo>
                    <a:pt x="4424" y="6484"/>
                  </a:moveTo>
                  <a:lnTo>
                    <a:pt x="4424" y="8178"/>
                  </a:lnTo>
                  <a:lnTo>
                    <a:pt x="6121" y="8178"/>
                  </a:lnTo>
                  <a:lnTo>
                    <a:pt x="6121" y="6484"/>
                  </a:lnTo>
                  <a:close/>
                  <a:moveTo>
                    <a:pt x="6985" y="6484"/>
                  </a:moveTo>
                  <a:lnTo>
                    <a:pt x="6985" y="8178"/>
                  </a:lnTo>
                  <a:lnTo>
                    <a:pt x="8684" y="8178"/>
                  </a:lnTo>
                  <a:lnTo>
                    <a:pt x="8684" y="6484"/>
                  </a:lnTo>
                  <a:close/>
                  <a:moveTo>
                    <a:pt x="9527" y="3109"/>
                  </a:moveTo>
                  <a:lnTo>
                    <a:pt x="9527" y="9026"/>
                  </a:lnTo>
                  <a:lnTo>
                    <a:pt x="1018" y="9026"/>
                  </a:lnTo>
                  <a:lnTo>
                    <a:pt x="1018" y="3109"/>
                  </a:lnTo>
                  <a:close/>
                  <a:moveTo>
                    <a:pt x="506" y="0"/>
                  </a:moveTo>
                  <a:cubicBezTo>
                    <a:pt x="230" y="0"/>
                    <a:pt x="1" y="231"/>
                    <a:pt x="1" y="507"/>
                  </a:cubicBezTo>
                  <a:lnTo>
                    <a:pt x="1" y="9533"/>
                  </a:lnTo>
                  <a:cubicBezTo>
                    <a:pt x="1" y="9819"/>
                    <a:pt x="230" y="10043"/>
                    <a:pt x="506" y="10043"/>
                  </a:cubicBezTo>
                  <a:lnTo>
                    <a:pt x="10034" y="10043"/>
                  </a:lnTo>
                  <a:cubicBezTo>
                    <a:pt x="10320" y="10043"/>
                    <a:pt x="10545" y="9819"/>
                    <a:pt x="10545" y="9533"/>
                  </a:cubicBezTo>
                  <a:lnTo>
                    <a:pt x="10545" y="507"/>
                  </a:lnTo>
                  <a:cubicBezTo>
                    <a:pt x="10545" y="231"/>
                    <a:pt x="10320" y="0"/>
                    <a:pt x="1003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4" name="Google Shape;1084;p71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85" name="Google Shape;1085;p71">
            <a:hlinkClick r:id="rId5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2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7138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APPLICATION DEVELOPMENT LIFE CYCLE</a:t>
            </a:r>
            <a:endParaRPr sz="1800"/>
          </a:p>
        </p:txBody>
      </p:sp>
      <p:sp>
        <p:nvSpPr>
          <p:cNvPr id="521" name="Google Shape;521;p32"/>
          <p:cNvSpPr txBox="1">
            <a:spLocks noGrp="1"/>
          </p:cNvSpPr>
          <p:nvPr>
            <p:ph type="title" idx="2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522" name="Google Shape;522;p32"/>
          <p:cNvSpPr txBox="1">
            <a:spLocks noGrp="1"/>
          </p:cNvSpPr>
          <p:nvPr>
            <p:ph type="subTitle" idx="1"/>
          </p:nvPr>
        </p:nvSpPr>
        <p:spPr>
          <a:xfrm>
            <a:off x="2138625" y="2135100"/>
            <a:ext cx="2797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Understanding best practices and methodologies for developing applications</a:t>
            </a:r>
            <a:endParaRPr sz="1100"/>
          </a:p>
        </p:txBody>
      </p:sp>
      <p:sp>
        <p:nvSpPr>
          <p:cNvPr id="523" name="Google Shape;523;p32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524" name="Google Shape;524;p32"/>
          <p:cNvSpPr txBox="1">
            <a:spLocks noGrp="1"/>
          </p:cNvSpPr>
          <p:nvPr>
            <p:ph type="title" idx="4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/02</a:t>
            </a:r>
            <a:endParaRPr/>
          </a:p>
        </p:txBody>
      </p:sp>
      <p:sp>
        <p:nvSpPr>
          <p:cNvPr id="525" name="Google Shape;525;p32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Queries </a:t>
            </a:r>
            <a:endParaRPr/>
          </a:p>
        </p:txBody>
      </p:sp>
      <p:sp>
        <p:nvSpPr>
          <p:cNvPr id="526" name="Google Shape;526;p32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ASP.NET CORE</a:t>
            </a:r>
            <a:endParaRPr/>
          </a:p>
        </p:txBody>
      </p:sp>
      <p:sp>
        <p:nvSpPr>
          <p:cNvPr id="527" name="Google Shape;527;p32"/>
          <p:cNvSpPr txBox="1">
            <a:spLocks noGrp="1"/>
          </p:cNvSpPr>
          <p:nvPr>
            <p:ph type="title" idx="7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/03</a:t>
            </a:r>
            <a:endParaRPr/>
          </a:p>
        </p:txBody>
      </p:sp>
      <p:sp>
        <p:nvSpPr>
          <p:cNvPr id="528" name="Google Shape;528;p32"/>
          <p:cNvSpPr txBox="1">
            <a:spLocks noGrp="1"/>
          </p:cNvSpPr>
          <p:nvPr>
            <p:ph type="subTitle" idx="8"/>
          </p:nvPr>
        </p:nvSpPr>
        <p:spPr>
          <a:xfrm>
            <a:off x="2138625" y="3580330"/>
            <a:ext cx="2597100" cy="9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in-line web applications to CRUD APIs</a:t>
            </a:r>
            <a:endParaRPr/>
          </a:p>
        </p:txBody>
      </p:sp>
      <p:sp>
        <p:nvSpPr>
          <p:cNvPr id="529" name="Google Shape;529;p32"/>
          <p:cNvSpPr txBox="1">
            <a:spLocks noGrp="1"/>
          </p:cNvSpPr>
          <p:nvPr>
            <p:ph type="title" idx="9"/>
          </p:nvPr>
        </p:nvSpPr>
        <p:spPr>
          <a:xfrm>
            <a:off x="5571975" y="3070000"/>
            <a:ext cx="27138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HTML/CSS/JS/ANGULAR</a:t>
            </a:r>
            <a:endParaRPr/>
          </a:p>
        </p:txBody>
      </p:sp>
      <p:sp>
        <p:nvSpPr>
          <p:cNvPr id="530" name="Google Shape;530;p32"/>
          <p:cNvSpPr txBox="1">
            <a:spLocks noGrp="1"/>
          </p:cNvSpPr>
          <p:nvPr>
            <p:ph type="title" idx="13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/04</a:t>
            </a:r>
            <a:endParaRPr/>
          </a:p>
        </p:txBody>
      </p:sp>
      <p:sp>
        <p:nvSpPr>
          <p:cNvPr id="531" name="Google Shape;531;p32"/>
          <p:cNvSpPr txBox="1">
            <a:spLocks noGrp="1"/>
          </p:cNvSpPr>
          <p:nvPr>
            <p:ph type="subTitle" idx="14"/>
          </p:nvPr>
        </p:nvSpPr>
        <p:spPr>
          <a:xfrm>
            <a:off x="5571975" y="3580325"/>
            <a:ext cx="2713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Minor HTML registration forms with CSS, JS</a:t>
            </a:r>
            <a:endParaRPr/>
          </a:p>
        </p:txBody>
      </p:sp>
      <p:sp>
        <p:nvSpPr>
          <p:cNvPr id="532" name="Google Shape;532;p3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/TOPIC COVERED</a:t>
            </a:r>
            <a:endParaRPr/>
          </a:p>
        </p:txBody>
      </p:sp>
      <p:sp>
        <p:nvSpPr>
          <p:cNvPr id="533" name="Google Shape;533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34" name="Google Shape;534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35" name="Google Shape;535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8" name="Google Shape;538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39" name="Google Shape;539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41" name="Google Shape;541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2" name="Google Shape;542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43" name="Google Shape;543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4" name="Google Shape;544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45" name="Google Shape;545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46" name="Google Shape;546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8" name="Google Shape;548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49" name="Google Shape;549;p32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50" name="Google Shape;550;p32"/>
          <p:cNvSpPr/>
          <p:nvPr/>
        </p:nvSpPr>
        <p:spPr>
          <a:xfrm>
            <a:off x="1862796" y="2302076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1" name="Google Shape;551;p32"/>
          <p:cNvSpPr/>
          <p:nvPr/>
        </p:nvSpPr>
        <p:spPr>
          <a:xfrm>
            <a:off x="1862796" y="3823151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2" name="Google Shape;552;p32"/>
          <p:cNvSpPr/>
          <p:nvPr/>
        </p:nvSpPr>
        <p:spPr>
          <a:xfrm>
            <a:off x="5343246" y="2302076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3" name="Google Shape;553;p32"/>
          <p:cNvSpPr/>
          <p:nvPr/>
        </p:nvSpPr>
        <p:spPr>
          <a:xfrm>
            <a:off x="5343246" y="3823151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4" name="Google Shape;554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2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59" name="Google Shape;559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67" name="Google Shape;567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68" name="Google Shape;568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1" name="Google Shape;571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72" name="Google Shape;572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3" name="Google Shape;573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74" name="Google Shape;574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5" name="Google Shape;575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76" name="Google Shape;576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7" name="Google Shape;577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78" name="Google Shape;578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79" name="Google Shape;579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1" name="Google Shape;581;p3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2" name="Google Shape;582;p3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/ADLC</a:t>
            </a:r>
            <a:endParaRPr/>
          </a:p>
        </p:txBody>
      </p:sp>
      <p:sp>
        <p:nvSpPr>
          <p:cNvPr id="583" name="Google Shape;583;p33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120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Development Life Cycle</a:t>
            </a:r>
            <a:endParaRPr/>
          </a:p>
        </p:txBody>
      </p:sp>
      <p:sp>
        <p:nvSpPr>
          <p:cNvPr id="585" name="Google Shape;585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4285625" y="37495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587" name="Google Shape;587;p33"/>
          <p:cNvGrpSpPr/>
          <p:nvPr/>
        </p:nvGrpSpPr>
        <p:grpSpPr>
          <a:xfrm>
            <a:off x="5380450" y="1070563"/>
            <a:ext cx="2867518" cy="3002387"/>
            <a:chOff x="5380450" y="1070563"/>
            <a:chExt cx="2867518" cy="3002387"/>
          </a:xfrm>
        </p:grpSpPr>
        <p:sp>
          <p:nvSpPr>
            <p:cNvPr id="588" name="Google Shape;588;p33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3" name="Google Shape;593;p33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594" name="Google Shape;594;p33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3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3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7" name="Google Shape;597;p33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598" name="Google Shape;598;p33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33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33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1" name="Google Shape;601;p33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02" name="Google Shape;602;p33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03" name="Google Shape;603;p33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33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33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33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33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3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3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33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33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2" name="Google Shape;612;p33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13" name="Google Shape;613;p33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3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3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3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7" name="Google Shape;617;p33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18" name="Google Shape;618;p33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9" name="Google Shape;619;p33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20" name="Google Shape;620;p33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3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2" name="Google Shape;622;p33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23" name="Google Shape;623;p33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3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3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6" name="Google Shape;626;p3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3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4"/>
          <p:cNvSpPr txBox="1">
            <a:spLocks noGrp="1"/>
          </p:cNvSpPr>
          <p:nvPr>
            <p:ph type="title"/>
          </p:nvPr>
        </p:nvSpPr>
        <p:spPr>
          <a:xfrm>
            <a:off x="864200" y="1316625"/>
            <a:ext cx="2738400" cy="5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sp>
        <p:nvSpPr>
          <p:cNvPr id="634" name="Google Shape;634;p34"/>
          <p:cNvSpPr txBox="1">
            <a:spLocks noGrp="1"/>
          </p:cNvSpPr>
          <p:nvPr>
            <p:ph type="subTitle" idx="1"/>
          </p:nvPr>
        </p:nvSpPr>
        <p:spPr>
          <a:xfrm>
            <a:off x="922100" y="2184725"/>
            <a:ext cx="2556600" cy="16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objects and their relationship between each model.</a:t>
            </a:r>
            <a:endParaRPr/>
          </a:p>
        </p:txBody>
      </p:sp>
      <p:pic>
        <p:nvPicPr>
          <p:cNvPr id="635" name="Google Shape;6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100" y="898950"/>
            <a:ext cx="3238575" cy="33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5"/>
          <p:cNvSpPr txBox="1">
            <a:spLocks noGrp="1"/>
          </p:cNvSpPr>
          <p:nvPr>
            <p:ph type="title"/>
          </p:nvPr>
        </p:nvSpPr>
        <p:spPr>
          <a:xfrm>
            <a:off x="1023350" y="1284925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pic>
        <p:nvPicPr>
          <p:cNvPr id="641" name="Google Shape;6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127" y="822837"/>
            <a:ext cx="2687400" cy="3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5"/>
          <p:cNvSpPr txBox="1">
            <a:spLocks noGrp="1"/>
          </p:cNvSpPr>
          <p:nvPr>
            <p:ph type="subTitle" idx="1"/>
          </p:nvPr>
        </p:nvSpPr>
        <p:spPr>
          <a:xfrm>
            <a:off x="1023350" y="2396950"/>
            <a:ext cx="3027300" cy="16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down each function into actors and uses cases, understanding how they interact between systems and functions.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6"/>
          <p:cNvSpPr txBox="1">
            <a:spLocks noGrp="1"/>
          </p:cNvSpPr>
          <p:nvPr>
            <p:ph type="title"/>
          </p:nvPr>
        </p:nvSpPr>
        <p:spPr>
          <a:xfrm>
            <a:off x="681025" y="101475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\SEQUENCE DIAGRAM</a:t>
            </a:r>
            <a:endParaRPr/>
          </a:p>
        </p:txBody>
      </p:sp>
      <p:pic>
        <p:nvPicPr>
          <p:cNvPr id="648" name="Google Shape;6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875" y="1110474"/>
            <a:ext cx="4816525" cy="29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</Words>
  <Application>Microsoft Office PowerPoint</Application>
  <PresentationFormat>On-screen Show (16:9)</PresentationFormat>
  <Paragraphs>109</Paragraphs>
  <Slides>44</Slides>
  <Notes>44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Fira Code Light</vt:lpstr>
      <vt:lpstr>Fira Code</vt:lpstr>
      <vt:lpstr>Bebas Neue</vt:lpstr>
      <vt:lpstr>Arial</vt:lpstr>
      <vt:lpstr>Roboto Condensed Light</vt:lpstr>
      <vt:lpstr>Oswald</vt:lpstr>
      <vt:lpstr>Open Sans</vt:lpstr>
      <vt:lpstr>How to Code Workshop by Slidesgo</vt:lpstr>
      <vt:lpstr>MOVIE DIGITAL STREAMING SYSTEM API </vt:lpstr>
      <vt:lpstr>//SUMMARY</vt:lpstr>
      <vt:lpstr>PowerPoint Presentation</vt:lpstr>
      <vt:lpstr>/PROJECT ARCHITECTURE OVERVIEW</vt:lpstr>
      <vt:lpstr>APPLICATION DEVELOPMENT LIFE CYCLE</vt:lpstr>
      <vt:lpstr>/ADLC</vt:lpstr>
      <vt:lpstr>Class Diagram</vt:lpstr>
      <vt:lpstr>Use Case Diagram</vt:lpstr>
      <vt:lpstr>\SEQUENCE DIAGRAM</vt:lpstr>
      <vt:lpstr>ENTITY RELATIONSHIP DIAGRAM</vt:lpstr>
      <vt:lpstr>/SQL</vt:lpstr>
      <vt:lpstr>/DATABASE</vt:lpstr>
      <vt:lpstr>\FRAMEWORKS</vt:lpstr>
      <vt:lpstr>2 DAY ANGULAR SPRINT</vt:lpstr>
      <vt:lpstr>FRONT-END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.NET PROJECT</vt:lpstr>
      <vt:lpstr>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/Testing with SWAGGER</vt:lpstr>
      <vt:lpstr>/Testing with SWAGGER</vt:lpstr>
      <vt:lpstr>POSTMAN : API TESTING </vt:lpstr>
      <vt:lpstr>SIMPLE TEST CASES WITH POSTMAN </vt:lpstr>
      <vt:lpstr>PowerPoint Presentation</vt:lpstr>
      <vt:lpstr>PowerPoint Presentation</vt:lpstr>
      <vt:lpstr>/THANKS!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DIGITAL STREAMING SYSTEM API </dc:title>
  <dc:creator>Enzo</dc:creator>
  <cp:lastModifiedBy>Enzo</cp:lastModifiedBy>
  <cp:revision>1</cp:revision>
  <dcterms:modified xsi:type="dcterms:W3CDTF">2022-08-31T07:48:06Z</dcterms:modified>
</cp:coreProperties>
</file>